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notesMasterIdLst>
    <p:notesMasterId r:id="rId12"/>
  </p:notesMasterIdLst>
  <p:sldIdLst>
    <p:sldId id="256" r:id="rId2"/>
    <p:sldId id="258" r:id="rId3"/>
    <p:sldId id="262" r:id="rId4"/>
    <p:sldId id="257" r:id="rId5"/>
    <p:sldId id="259" r:id="rId6"/>
    <p:sldId id="263" r:id="rId7"/>
    <p:sldId id="261" r:id="rId8"/>
    <p:sldId id="264" r:id="rId9"/>
    <p:sldId id="266"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62"/>
    <p:restoredTop sz="76291"/>
  </p:normalViewPr>
  <p:slideViewPr>
    <p:cSldViewPr snapToGrid="0">
      <p:cViewPr varScale="1">
        <p:scale>
          <a:sx n="82" d="100"/>
          <a:sy n="82" d="100"/>
        </p:scale>
        <p:origin x="198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B8D3A9-6BD9-423B-AF70-4F4B2C37967A}"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926D5319-D740-411F-BD34-5D22531C57D3}">
      <dgm:prSet custT="1"/>
      <dgm:spPr/>
      <dgm:t>
        <a:bodyPr/>
        <a:lstStyle/>
        <a:p>
          <a:pPr algn="just"/>
          <a:r>
            <a:rPr lang="en-US" sz="2400" b="1" i="0" baseline="0" dirty="0">
              <a:latin typeface="The Hand Black" panose="03070502030502020204" pitchFamily="66" charset="0"/>
            </a:rPr>
            <a:t>Santa Barbara, CA has a very interesting community of Bakery business owners</a:t>
          </a:r>
          <a:endParaRPr lang="en-US" sz="2400" b="1" i="0" dirty="0">
            <a:latin typeface="The Hand Black" panose="03070502030502020204" pitchFamily="66" charset="0"/>
          </a:endParaRPr>
        </a:p>
      </dgm:t>
    </dgm:pt>
    <dgm:pt modelId="{7710C55F-5018-4163-92D2-65CA2D6B8F7F}" type="parTrans" cxnId="{DD6B28A1-5D75-4314-95C5-C581FC34205E}">
      <dgm:prSet/>
      <dgm:spPr/>
      <dgm:t>
        <a:bodyPr/>
        <a:lstStyle/>
        <a:p>
          <a:pPr algn="just"/>
          <a:endParaRPr lang="en-US" sz="2400" b="1" i="0">
            <a:latin typeface="The Hand Black" panose="03070502030502020204" pitchFamily="66" charset="0"/>
          </a:endParaRPr>
        </a:p>
      </dgm:t>
    </dgm:pt>
    <dgm:pt modelId="{559EC9FE-D956-4B49-981E-9C76B1A3D5AE}" type="sibTrans" cxnId="{DD6B28A1-5D75-4314-95C5-C581FC34205E}">
      <dgm:prSet/>
      <dgm:spPr/>
      <dgm:t>
        <a:bodyPr/>
        <a:lstStyle/>
        <a:p>
          <a:pPr algn="just"/>
          <a:endParaRPr lang="en-US" sz="2400" b="1" i="0">
            <a:latin typeface="The Hand Black" panose="03070502030502020204" pitchFamily="66" charset="0"/>
          </a:endParaRPr>
        </a:p>
      </dgm:t>
    </dgm:pt>
    <dgm:pt modelId="{3A3BDA6B-DC91-44BB-9AAF-BDD40A2DD32B}">
      <dgm:prSet custT="1"/>
      <dgm:spPr/>
      <dgm:t>
        <a:bodyPr/>
        <a:lstStyle/>
        <a:p>
          <a:pPr algn="just"/>
          <a:r>
            <a:rPr lang="en-US" sz="2400" b="1" i="0" baseline="0" dirty="0">
              <a:latin typeface="The Hand Black" panose="03070502030502020204" pitchFamily="66" charset="0"/>
            </a:rPr>
            <a:t>Since 2005, more than a </a:t>
          </a:r>
          <a:r>
            <a:rPr lang="en-US" sz="2400" b="1" i="0" u="sng" baseline="0" dirty="0">
              <a:latin typeface="The Hand Black" panose="03070502030502020204" pitchFamily="66" charset="0"/>
            </a:rPr>
            <a:t>third</a:t>
          </a:r>
          <a:r>
            <a:rPr lang="en-US" sz="2400" b="1" i="0" baseline="0" dirty="0">
              <a:latin typeface="The Hand Black" panose="03070502030502020204" pitchFamily="66" charset="0"/>
            </a:rPr>
            <a:t> of the bakeries got shut down over the years</a:t>
          </a:r>
          <a:endParaRPr lang="en-US" sz="2400" b="1" i="0" dirty="0">
            <a:latin typeface="The Hand Black" panose="03070502030502020204" pitchFamily="66" charset="0"/>
          </a:endParaRPr>
        </a:p>
      </dgm:t>
    </dgm:pt>
    <dgm:pt modelId="{023BE847-BE98-4A75-8C5D-6BD85A610C66}" type="parTrans" cxnId="{45DBA046-A798-49A8-9108-0F6CC70BB747}">
      <dgm:prSet/>
      <dgm:spPr/>
      <dgm:t>
        <a:bodyPr/>
        <a:lstStyle/>
        <a:p>
          <a:pPr algn="just"/>
          <a:endParaRPr lang="en-US" sz="2400" b="1" i="0">
            <a:latin typeface="The Hand Black" panose="03070502030502020204" pitchFamily="66" charset="0"/>
          </a:endParaRPr>
        </a:p>
      </dgm:t>
    </dgm:pt>
    <dgm:pt modelId="{8EFBF854-3E2A-46EC-AD2E-1DCB6AD72EE9}" type="sibTrans" cxnId="{45DBA046-A798-49A8-9108-0F6CC70BB747}">
      <dgm:prSet/>
      <dgm:spPr/>
      <dgm:t>
        <a:bodyPr/>
        <a:lstStyle/>
        <a:p>
          <a:pPr algn="just"/>
          <a:endParaRPr lang="en-US" sz="2400" b="1" i="0">
            <a:latin typeface="The Hand Black" panose="03070502030502020204" pitchFamily="66" charset="0"/>
          </a:endParaRPr>
        </a:p>
      </dgm:t>
    </dgm:pt>
    <dgm:pt modelId="{D618C40E-30BD-478A-88DF-6CBB5D8A7B90}">
      <dgm:prSet custT="1"/>
      <dgm:spPr/>
      <dgm:t>
        <a:bodyPr/>
        <a:lstStyle/>
        <a:p>
          <a:pPr algn="just"/>
          <a:r>
            <a:rPr lang="en-US" sz="2400" b="1" i="0" baseline="0">
              <a:latin typeface="The Hand Black" panose="03070502030502020204" pitchFamily="66" charset="0"/>
            </a:rPr>
            <a:t>When we explored the data, we found some interesting findings that </a:t>
          </a:r>
          <a:r>
            <a:rPr lang="en-US" sz="2400" b="1" i="0" u="sng" baseline="0">
              <a:latin typeface="The Hand Black" panose="03070502030502020204" pitchFamily="66" charset="0"/>
            </a:rPr>
            <a:t>might have</a:t>
          </a:r>
          <a:r>
            <a:rPr lang="en-US" sz="2400" b="1" i="0" baseline="0">
              <a:latin typeface="The Hand Black" panose="03070502030502020204" pitchFamily="66" charset="0"/>
            </a:rPr>
            <a:t> led to the closing of these businesses</a:t>
          </a:r>
          <a:endParaRPr lang="en-US" sz="2400" b="1" i="0">
            <a:latin typeface="The Hand Black" panose="03070502030502020204" pitchFamily="66" charset="0"/>
          </a:endParaRPr>
        </a:p>
      </dgm:t>
    </dgm:pt>
    <dgm:pt modelId="{1D6E0EEA-98C4-496C-8BCF-ACDF2A5B23C6}" type="parTrans" cxnId="{2795B3EF-E165-4492-AAB6-10CF2297A8E2}">
      <dgm:prSet/>
      <dgm:spPr/>
      <dgm:t>
        <a:bodyPr/>
        <a:lstStyle/>
        <a:p>
          <a:pPr algn="just"/>
          <a:endParaRPr lang="en-US" sz="2400" b="1" i="0">
            <a:latin typeface="The Hand Black" panose="03070502030502020204" pitchFamily="66" charset="0"/>
          </a:endParaRPr>
        </a:p>
      </dgm:t>
    </dgm:pt>
    <dgm:pt modelId="{FBA6DB7B-00C2-4F37-8C27-B91D2B88A1C7}" type="sibTrans" cxnId="{2795B3EF-E165-4492-AAB6-10CF2297A8E2}">
      <dgm:prSet/>
      <dgm:spPr/>
      <dgm:t>
        <a:bodyPr/>
        <a:lstStyle/>
        <a:p>
          <a:pPr algn="just"/>
          <a:endParaRPr lang="en-US" sz="2400" b="1" i="0">
            <a:latin typeface="The Hand Black" panose="03070502030502020204" pitchFamily="66" charset="0"/>
          </a:endParaRPr>
        </a:p>
      </dgm:t>
    </dgm:pt>
    <dgm:pt modelId="{91A5CF06-F1B3-4D0E-9041-0E1D7254D7A3}">
      <dgm:prSet custT="1"/>
      <dgm:spPr/>
      <dgm:t>
        <a:bodyPr/>
        <a:lstStyle/>
        <a:p>
          <a:pPr algn="just"/>
          <a:r>
            <a:rPr lang="en-US" sz="2400" b="1" i="0" baseline="0">
              <a:latin typeface="The Hand Black" panose="03070502030502020204" pitchFamily="66" charset="0"/>
            </a:rPr>
            <a:t>We wish to provide a comparative analysis of the open and closed bakeries to advise any new owners on the factors affecting a business in the bread world</a:t>
          </a:r>
          <a:endParaRPr lang="en-US" sz="2400" b="1" i="0">
            <a:latin typeface="The Hand Black" panose="03070502030502020204" pitchFamily="66" charset="0"/>
          </a:endParaRPr>
        </a:p>
      </dgm:t>
    </dgm:pt>
    <dgm:pt modelId="{3B674AD4-11D6-4A20-AC18-FCFDE87195DB}" type="parTrans" cxnId="{64177092-8490-4F71-9AB6-FF9AED11B623}">
      <dgm:prSet/>
      <dgm:spPr/>
      <dgm:t>
        <a:bodyPr/>
        <a:lstStyle/>
        <a:p>
          <a:pPr algn="just"/>
          <a:endParaRPr lang="en-US" sz="2400" b="1" i="0">
            <a:latin typeface="The Hand Black" panose="03070502030502020204" pitchFamily="66" charset="0"/>
          </a:endParaRPr>
        </a:p>
      </dgm:t>
    </dgm:pt>
    <dgm:pt modelId="{27605582-FC9D-45F1-A50D-7321CFD712A8}" type="sibTrans" cxnId="{64177092-8490-4F71-9AB6-FF9AED11B623}">
      <dgm:prSet/>
      <dgm:spPr/>
      <dgm:t>
        <a:bodyPr/>
        <a:lstStyle/>
        <a:p>
          <a:pPr algn="just"/>
          <a:endParaRPr lang="en-US" sz="2400" b="1" i="0">
            <a:latin typeface="The Hand Black" panose="03070502030502020204" pitchFamily="66" charset="0"/>
          </a:endParaRPr>
        </a:p>
      </dgm:t>
    </dgm:pt>
    <dgm:pt modelId="{C14DF2CE-B34F-4316-B04F-680805BAF713}" type="pres">
      <dgm:prSet presAssocID="{C8B8D3A9-6BD9-423B-AF70-4F4B2C37967A}" presName="root" presStyleCnt="0">
        <dgm:presLayoutVars>
          <dgm:dir/>
          <dgm:resizeHandles val="exact"/>
        </dgm:presLayoutVars>
      </dgm:prSet>
      <dgm:spPr/>
    </dgm:pt>
    <dgm:pt modelId="{8445CA30-EA0E-44CE-B728-87E6E5B4FF67}" type="pres">
      <dgm:prSet presAssocID="{926D5319-D740-411F-BD34-5D22531C57D3}" presName="compNode" presStyleCnt="0"/>
      <dgm:spPr/>
    </dgm:pt>
    <dgm:pt modelId="{E772480C-08C8-416E-924D-07ADC08B8B87}" type="pres">
      <dgm:prSet presAssocID="{926D5319-D740-411F-BD34-5D22531C57D3}" presName="bgRect" presStyleLbl="bgShp" presStyleIdx="0" presStyleCnt="4"/>
      <dgm:spPr/>
    </dgm:pt>
    <dgm:pt modelId="{E49A08C5-CB44-4DB5-BDE7-CE0F8E0A9D21}" type="pres">
      <dgm:prSet presAssocID="{926D5319-D740-411F-BD34-5D22531C57D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dding Cake"/>
        </a:ext>
      </dgm:extLst>
    </dgm:pt>
    <dgm:pt modelId="{094F295C-A8B7-49D1-BE99-9BB8815100E0}" type="pres">
      <dgm:prSet presAssocID="{926D5319-D740-411F-BD34-5D22531C57D3}" presName="spaceRect" presStyleCnt="0"/>
      <dgm:spPr/>
    </dgm:pt>
    <dgm:pt modelId="{22E9C13E-1713-4E3A-ACB0-76E65B868710}" type="pres">
      <dgm:prSet presAssocID="{926D5319-D740-411F-BD34-5D22531C57D3}" presName="parTx" presStyleLbl="revTx" presStyleIdx="0" presStyleCnt="4">
        <dgm:presLayoutVars>
          <dgm:chMax val="0"/>
          <dgm:chPref val="0"/>
        </dgm:presLayoutVars>
      </dgm:prSet>
      <dgm:spPr/>
    </dgm:pt>
    <dgm:pt modelId="{DA4167C3-4F90-46AC-82C4-E03021814908}" type="pres">
      <dgm:prSet presAssocID="{559EC9FE-D956-4B49-981E-9C76B1A3D5AE}" presName="sibTrans" presStyleCnt="0"/>
      <dgm:spPr/>
    </dgm:pt>
    <dgm:pt modelId="{4606234C-35DD-40CC-AD58-D8821C49BECA}" type="pres">
      <dgm:prSet presAssocID="{3A3BDA6B-DC91-44BB-9AAF-BDD40A2DD32B}" presName="compNode" presStyleCnt="0"/>
      <dgm:spPr/>
    </dgm:pt>
    <dgm:pt modelId="{90407B9E-7BE3-4B2B-8E63-15003A4BA57F}" type="pres">
      <dgm:prSet presAssocID="{3A3BDA6B-DC91-44BB-9AAF-BDD40A2DD32B}" presName="bgRect" presStyleLbl="bgShp" presStyleIdx="1" presStyleCnt="4"/>
      <dgm:spPr/>
    </dgm:pt>
    <dgm:pt modelId="{A7EAEBB4-A7F7-4800-8D2E-5921B36F1B6A}" type="pres">
      <dgm:prSet presAssocID="{3A3BDA6B-DC91-44BB-9AAF-BDD40A2DD32B}"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Cupcake with solid fill"/>
        </a:ext>
      </dgm:extLst>
    </dgm:pt>
    <dgm:pt modelId="{6894432C-5C67-485F-861C-8DA44F1B5D68}" type="pres">
      <dgm:prSet presAssocID="{3A3BDA6B-DC91-44BB-9AAF-BDD40A2DD32B}" presName="spaceRect" presStyleCnt="0"/>
      <dgm:spPr/>
    </dgm:pt>
    <dgm:pt modelId="{1DA6CEA3-49E8-4818-B81C-ED5F7E48760F}" type="pres">
      <dgm:prSet presAssocID="{3A3BDA6B-DC91-44BB-9AAF-BDD40A2DD32B}" presName="parTx" presStyleLbl="revTx" presStyleIdx="1" presStyleCnt="4">
        <dgm:presLayoutVars>
          <dgm:chMax val="0"/>
          <dgm:chPref val="0"/>
        </dgm:presLayoutVars>
      </dgm:prSet>
      <dgm:spPr/>
    </dgm:pt>
    <dgm:pt modelId="{254B5518-09CF-4D8A-BD91-B795EB5084DC}" type="pres">
      <dgm:prSet presAssocID="{8EFBF854-3E2A-46EC-AD2E-1DCB6AD72EE9}" presName="sibTrans" presStyleCnt="0"/>
      <dgm:spPr/>
    </dgm:pt>
    <dgm:pt modelId="{FE6639FB-FE94-4383-8902-677D8E10228D}" type="pres">
      <dgm:prSet presAssocID="{D618C40E-30BD-478A-88DF-6CBB5D8A7B90}" presName="compNode" presStyleCnt="0"/>
      <dgm:spPr/>
    </dgm:pt>
    <dgm:pt modelId="{B0A0DE60-7BB3-49D5-A3EF-A692EDE61EEE}" type="pres">
      <dgm:prSet presAssocID="{D618C40E-30BD-478A-88DF-6CBB5D8A7B90}" presName="bgRect" presStyleLbl="bgShp" presStyleIdx="2" presStyleCnt="4"/>
      <dgm:spPr/>
    </dgm:pt>
    <dgm:pt modelId="{92A2ACAC-E949-4096-B974-9F4C70FA03D3}" type="pres">
      <dgm:prSet presAssocID="{D618C40E-30BD-478A-88DF-6CBB5D8A7B9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atistics"/>
        </a:ext>
      </dgm:extLst>
    </dgm:pt>
    <dgm:pt modelId="{5AB64AAC-A7D9-4DA9-B7B1-830BCF7E5AC9}" type="pres">
      <dgm:prSet presAssocID="{D618C40E-30BD-478A-88DF-6CBB5D8A7B90}" presName="spaceRect" presStyleCnt="0"/>
      <dgm:spPr/>
    </dgm:pt>
    <dgm:pt modelId="{DA4CAF64-07AD-4F2D-800E-4E1DDB31A193}" type="pres">
      <dgm:prSet presAssocID="{D618C40E-30BD-478A-88DF-6CBB5D8A7B90}" presName="parTx" presStyleLbl="revTx" presStyleIdx="2" presStyleCnt="4">
        <dgm:presLayoutVars>
          <dgm:chMax val="0"/>
          <dgm:chPref val="0"/>
        </dgm:presLayoutVars>
      </dgm:prSet>
      <dgm:spPr/>
    </dgm:pt>
    <dgm:pt modelId="{B99640EB-80A1-470E-87D9-DC158BA46DF9}" type="pres">
      <dgm:prSet presAssocID="{FBA6DB7B-00C2-4F37-8C27-B91D2B88A1C7}" presName="sibTrans" presStyleCnt="0"/>
      <dgm:spPr/>
    </dgm:pt>
    <dgm:pt modelId="{B9AC7EEB-7839-41D5-9DC9-FDC531A9D5CF}" type="pres">
      <dgm:prSet presAssocID="{91A5CF06-F1B3-4D0E-9041-0E1D7254D7A3}" presName="compNode" presStyleCnt="0"/>
      <dgm:spPr/>
    </dgm:pt>
    <dgm:pt modelId="{B74FE2EB-4755-4F25-BDD3-F8F90C599D2F}" type="pres">
      <dgm:prSet presAssocID="{91A5CF06-F1B3-4D0E-9041-0E1D7254D7A3}" presName="bgRect" presStyleLbl="bgShp" presStyleIdx="3" presStyleCnt="4"/>
      <dgm:spPr/>
    </dgm:pt>
    <dgm:pt modelId="{E2F2FD92-1A29-4C09-BFE9-5230CEF0B188}" type="pres">
      <dgm:prSet presAssocID="{91A5CF06-F1B3-4D0E-9041-0E1D7254D7A3}" presName="iconRect" presStyleLbl="node1" presStyleIdx="3" presStyleCnt="4"/>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Presentation with pie chart with solid fill"/>
        </a:ext>
      </dgm:extLst>
    </dgm:pt>
    <dgm:pt modelId="{336722EB-BAAC-421F-BB5D-91422380F5BD}" type="pres">
      <dgm:prSet presAssocID="{91A5CF06-F1B3-4D0E-9041-0E1D7254D7A3}" presName="spaceRect" presStyleCnt="0"/>
      <dgm:spPr/>
    </dgm:pt>
    <dgm:pt modelId="{4B77DBF5-47F5-4DA4-84BE-A93D4DBF6F4C}" type="pres">
      <dgm:prSet presAssocID="{91A5CF06-F1B3-4D0E-9041-0E1D7254D7A3}" presName="parTx" presStyleLbl="revTx" presStyleIdx="3" presStyleCnt="4">
        <dgm:presLayoutVars>
          <dgm:chMax val="0"/>
          <dgm:chPref val="0"/>
        </dgm:presLayoutVars>
      </dgm:prSet>
      <dgm:spPr/>
    </dgm:pt>
  </dgm:ptLst>
  <dgm:cxnLst>
    <dgm:cxn modelId="{C8A9FC09-7471-4F13-AC69-2A8DA3195EBA}" type="presOf" srcId="{C8B8D3A9-6BD9-423B-AF70-4F4B2C37967A}" destId="{C14DF2CE-B34F-4316-B04F-680805BAF713}" srcOrd="0" destOrd="0" presId="urn:microsoft.com/office/officeart/2018/2/layout/IconVerticalSolidList"/>
    <dgm:cxn modelId="{F841210E-6022-459F-8849-CD8F4777DA9F}" type="presOf" srcId="{D618C40E-30BD-478A-88DF-6CBB5D8A7B90}" destId="{DA4CAF64-07AD-4F2D-800E-4E1DDB31A193}" srcOrd="0" destOrd="0" presId="urn:microsoft.com/office/officeart/2018/2/layout/IconVerticalSolidList"/>
    <dgm:cxn modelId="{81CA6122-87B5-406C-A54B-AE7E1170AD4C}" type="presOf" srcId="{91A5CF06-F1B3-4D0E-9041-0E1D7254D7A3}" destId="{4B77DBF5-47F5-4DA4-84BE-A93D4DBF6F4C}" srcOrd="0" destOrd="0" presId="urn:microsoft.com/office/officeart/2018/2/layout/IconVerticalSolidList"/>
    <dgm:cxn modelId="{9B314F39-A63A-4B8A-A11D-8648BB8D4A2D}" type="presOf" srcId="{926D5319-D740-411F-BD34-5D22531C57D3}" destId="{22E9C13E-1713-4E3A-ACB0-76E65B868710}" srcOrd="0" destOrd="0" presId="urn:microsoft.com/office/officeart/2018/2/layout/IconVerticalSolidList"/>
    <dgm:cxn modelId="{45DBA046-A798-49A8-9108-0F6CC70BB747}" srcId="{C8B8D3A9-6BD9-423B-AF70-4F4B2C37967A}" destId="{3A3BDA6B-DC91-44BB-9AAF-BDD40A2DD32B}" srcOrd="1" destOrd="0" parTransId="{023BE847-BE98-4A75-8C5D-6BD85A610C66}" sibTransId="{8EFBF854-3E2A-46EC-AD2E-1DCB6AD72EE9}"/>
    <dgm:cxn modelId="{64177092-8490-4F71-9AB6-FF9AED11B623}" srcId="{C8B8D3A9-6BD9-423B-AF70-4F4B2C37967A}" destId="{91A5CF06-F1B3-4D0E-9041-0E1D7254D7A3}" srcOrd="3" destOrd="0" parTransId="{3B674AD4-11D6-4A20-AC18-FCFDE87195DB}" sibTransId="{27605582-FC9D-45F1-A50D-7321CFD712A8}"/>
    <dgm:cxn modelId="{DD6B28A1-5D75-4314-95C5-C581FC34205E}" srcId="{C8B8D3A9-6BD9-423B-AF70-4F4B2C37967A}" destId="{926D5319-D740-411F-BD34-5D22531C57D3}" srcOrd="0" destOrd="0" parTransId="{7710C55F-5018-4163-92D2-65CA2D6B8F7F}" sibTransId="{559EC9FE-D956-4B49-981E-9C76B1A3D5AE}"/>
    <dgm:cxn modelId="{F3C672D4-B446-42BD-BA51-DE43A4344E5F}" type="presOf" srcId="{3A3BDA6B-DC91-44BB-9AAF-BDD40A2DD32B}" destId="{1DA6CEA3-49E8-4818-B81C-ED5F7E48760F}" srcOrd="0" destOrd="0" presId="urn:microsoft.com/office/officeart/2018/2/layout/IconVerticalSolidList"/>
    <dgm:cxn modelId="{2795B3EF-E165-4492-AAB6-10CF2297A8E2}" srcId="{C8B8D3A9-6BD9-423B-AF70-4F4B2C37967A}" destId="{D618C40E-30BD-478A-88DF-6CBB5D8A7B90}" srcOrd="2" destOrd="0" parTransId="{1D6E0EEA-98C4-496C-8BCF-ACDF2A5B23C6}" sibTransId="{FBA6DB7B-00C2-4F37-8C27-B91D2B88A1C7}"/>
    <dgm:cxn modelId="{A9A5F93C-2168-459E-877A-023269D5BCF6}" type="presParOf" srcId="{C14DF2CE-B34F-4316-B04F-680805BAF713}" destId="{8445CA30-EA0E-44CE-B728-87E6E5B4FF67}" srcOrd="0" destOrd="0" presId="urn:microsoft.com/office/officeart/2018/2/layout/IconVerticalSolidList"/>
    <dgm:cxn modelId="{E9116B41-FC67-4697-AD74-7A79EC80E7DC}" type="presParOf" srcId="{8445CA30-EA0E-44CE-B728-87E6E5B4FF67}" destId="{E772480C-08C8-416E-924D-07ADC08B8B87}" srcOrd="0" destOrd="0" presId="urn:microsoft.com/office/officeart/2018/2/layout/IconVerticalSolidList"/>
    <dgm:cxn modelId="{ACA1D45A-0C43-4F40-B0ED-3B0B0ECB59A7}" type="presParOf" srcId="{8445CA30-EA0E-44CE-B728-87E6E5B4FF67}" destId="{E49A08C5-CB44-4DB5-BDE7-CE0F8E0A9D21}" srcOrd="1" destOrd="0" presId="urn:microsoft.com/office/officeart/2018/2/layout/IconVerticalSolidList"/>
    <dgm:cxn modelId="{63042AA1-30AE-40B5-AC04-7FA4F72CB638}" type="presParOf" srcId="{8445CA30-EA0E-44CE-B728-87E6E5B4FF67}" destId="{094F295C-A8B7-49D1-BE99-9BB8815100E0}" srcOrd="2" destOrd="0" presId="urn:microsoft.com/office/officeart/2018/2/layout/IconVerticalSolidList"/>
    <dgm:cxn modelId="{DB54BCA7-98D5-4930-8D4D-B26B8DE4F520}" type="presParOf" srcId="{8445CA30-EA0E-44CE-B728-87E6E5B4FF67}" destId="{22E9C13E-1713-4E3A-ACB0-76E65B868710}" srcOrd="3" destOrd="0" presId="urn:microsoft.com/office/officeart/2018/2/layout/IconVerticalSolidList"/>
    <dgm:cxn modelId="{AC105314-D695-49BF-BA4E-F5FA2EE2106D}" type="presParOf" srcId="{C14DF2CE-B34F-4316-B04F-680805BAF713}" destId="{DA4167C3-4F90-46AC-82C4-E03021814908}" srcOrd="1" destOrd="0" presId="urn:microsoft.com/office/officeart/2018/2/layout/IconVerticalSolidList"/>
    <dgm:cxn modelId="{493F05A7-DABD-4BC2-9C97-839C713657FB}" type="presParOf" srcId="{C14DF2CE-B34F-4316-B04F-680805BAF713}" destId="{4606234C-35DD-40CC-AD58-D8821C49BECA}" srcOrd="2" destOrd="0" presId="urn:microsoft.com/office/officeart/2018/2/layout/IconVerticalSolidList"/>
    <dgm:cxn modelId="{6FA0002F-AC22-44D7-85AE-A44DC3A8E38A}" type="presParOf" srcId="{4606234C-35DD-40CC-AD58-D8821C49BECA}" destId="{90407B9E-7BE3-4B2B-8E63-15003A4BA57F}" srcOrd="0" destOrd="0" presId="urn:microsoft.com/office/officeart/2018/2/layout/IconVerticalSolidList"/>
    <dgm:cxn modelId="{17FAF83E-F843-40B3-A736-4B6149D5A4DF}" type="presParOf" srcId="{4606234C-35DD-40CC-AD58-D8821C49BECA}" destId="{A7EAEBB4-A7F7-4800-8D2E-5921B36F1B6A}" srcOrd="1" destOrd="0" presId="urn:microsoft.com/office/officeart/2018/2/layout/IconVerticalSolidList"/>
    <dgm:cxn modelId="{6B0176C8-6287-4C59-A5DD-B1259A8390DA}" type="presParOf" srcId="{4606234C-35DD-40CC-AD58-D8821C49BECA}" destId="{6894432C-5C67-485F-861C-8DA44F1B5D68}" srcOrd="2" destOrd="0" presId="urn:microsoft.com/office/officeart/2018/2/layout/IconVerticalSolidList"/>
    <dgm:cxn modelId="{C2D5E961-02EC-451D-AAAB-0E120B7FA740}" type="presParOf" srcId="{4606234C-35DD-40CC-AD58-D8821C49BECA}" destId="{1DA6CEA3-49E8-4818-B81C-ED5F7E48760F}" srcOrd="3" destOrd="0" presId="urn:microsoft.com/office/officeart/2018/2/layout/IconVerticalSolidList"/>
    <dgm:cxn modelId="{3D574BA9-6C65-4705-B7A2-5D3D76D5AC10}" type="presParOf" srcId="{C14DF2CE-B34F-4316-B04F-680805BAF713}" destId="{254B5518-09CF-4D8A-BD91-B795EB5084DC}" srcOrd="3" destOrd="0" presId="urn:microsoft.com/office/officeart/2018/2/layout/IconVerticalSolidList"/>
    <dgm:cxn modelId="{650A2FC1-35FC-46DD-88FB-24355C120FB5}" type="presParOf" srcId="{C14DF2CE-B34F-4316-B04F-680805BAF713}" destId="{FE6639FB-FE94-4383-8902-677D8E10228D}" srcOrd="4" destOrd="0" presId="urn:microsoft.com/office/officeart/2018/2/layout/IconVerticalSolidList"/>
    <dgm:cxn modelId="{06A91FB5-55DA-4FC8-AD5D-8A057484021E}" type="presParOf" srcId="{FE6639FB-FE94-4383-8902-677D8E10228D}" destId="{B0A0DE60-7BB3-49D5-A3EF-A692EDE61EEE}" srcOrd="0" destOrd="0" presId="urn:microsoft.com/office/officeart/2018/2/layout/IconVerticalSolidList"/>
    <dgm:cxn modelId="{FB69F519-B125-44B9-9E72-46275FA79F67}" type="presParOf" srcId="{FE6639FB-FE94-4383-8902-677D8E10228D}" destId="{92A2ACAC-E949-4096-B974-9F4C70FA03D3}" srcOrd="1" destOrd="0" presId="urn:microsoft.com/office/officeart/2018/2/layout/IconVerticalSolidList"/>
    <dgm:cxn modelId="{3A98107A-44C0-47FB-B7DB-E048CA15A4A9}" type="presParOf" srcId="{FE6639FB-FE94-4383-8902-677D8E10228D}" destId="{5AB64AAC-A7D9-4DA9-B7B1-830BCF7E5AC9}" srcOrd="2" destOrd="0" presId="urn:microsoft.com/office/officeart/2018/2/layout/IconVerticalSolidList"/>
    <dgm:cxn modelId="{B94775EF-B084-478F-A0F9-FD04C9B37306}" type="presParOf" srcId="{FE6639FB-FE94-4383-8902-677D8E10228D}" destId="{DA4CAF64-07AD-4F2D-800E-4E1DDB31A193}" srcOrd="3" destOrd="0" presId="urn:microsoft.com/office/officeart/2018/2/layout/IconVerticalSolidList"/>
    <dgm:cxn modelId="{F66E6F87-8EC3-4315-AD3D-A84415BA6B60}" type="presParOf" srcId="{C14DF2CE-B34F-4316-B04F-680805BAF713}" destId="{B99640EB-80A1-470E-87D9-DC158BA46DF9}" srcOrd="5" destOrd="0" presId="urn:microsoft.com/office/officeart/2018/2/layout/IconVerticalSolidList"/>
    <dgm:cxn modelId="{A1DB864C-819D-4238-A3A3-9AC23081FF6D}" type="presParOf" srcId="{C14DF2CE-B34F-4316-B04F-680805BAF713}" destId="{B9AC7EEB-7839-41D5-9DC9-FDC531A9D5CF}" srcOrd="6" destOrd="0" presId="urn:microsoft.com/office/officeart/2018/2/layout/IconVerticalSolidList"/>
    <dgm:cxn modelId="{A83DAB38-75A3-4CB1-B1C5-E39AE91F4037}" type="presParOf" srcId="{B9AC7EEB-7839-41D5-9DC9-FDC531A9D5CF}" destId="{B74FE2EB-4755-4F25-BDD3-F8F90C599D2F}" srcOrd="0" destOrd="0" presId="urn:microsoft.com/office/officeart/2018/2/layout/IconVerticalSolidList"/>
    <dgm:cxn modelId="{7B176CEC-6F10-4409-B2E0-A3AFDFE2728A}" type="presParOf" srcId="{B9AC7EEB-7839-41D5-9DC9-FDC531A9D5CF}" destId="{E2F2FD92-1A29-4C09-BFE9-5230CEF0B188}" srcOrd="1" destOrd="0" presId="urn:microsoft.com/office/officeart/2018/2/layout/IconVerticalSolidList"/>
    <dgm:cxn modelId="{83024906-54A9-45FE-85C6-1F9AB13CF917}" type="presParOf" srcId="{B9AC7EEB-7839-41D5-9DC9-FDC531A9D5CF}" destId="{336722EB-BAAC-421F-BB5D-91422380F5BD}" srcOrd="2" destOrd="0" presId="urn:microsoft.com/office/officeart/2018/2/layout/IconVerticalSolidList"/>
    <dgm:cxn modelId="{8610361A-8C06-475A-8B8A-DCE228800541}" type="presParOf" srcId="{B9AC7EEB-7839-41D5-9DC9-FDC531A9D5CF}" destId="{4B77DBF5-47F5-4DA4-84BE-A93D4DBF6F4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72480C-08C8-416E-924D-07ADC08B8B87}">
      <dsp:nvSpPr>
        <dsp:cNvPr id="0" name=""/>
        <dsp:cNvSpPr/>
      </dsp:nvSpPr>
      <dsp:spPr>
        <a:xfrm>
          <a:off x="0" y="2598"/>
          <a:ext cx="5943760" cy="110604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9A08C5-CB44-4DB5-BDE7-CE0F8E0A9D21}">
      <dsp:nvSpPr>
        <dsp:cNvPr id="0" name=""/>
        <dsp:cNvSpPr/>
      </dsp:nvSpPr>
      <dsp:spPr>
        <a:xfrm>
          <a:off x="334579" y="251459"/>
          <a:ext cx="608921" cy="60832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2E9C13E-1713-4E3A-ACB0-76E65B868710}">
      <dsp:nvSpPr>
        <dsp:cNvPr id="0" name=""/>
        <dsp:cNvSpPr/>
      </dsp:nvSpPr>
      <dsp:spPr>
        <a:xfrm>
          <a:off x="1278081" y="2598"/>
          <a:ext cx="4336136" cy="1107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171" tIns="117171" rIns="117171" bIns="117171" numCol="1" spcCol="1270" anchor="ctr" anchorCtr="0">
          <a:noAutofit/>
        </a:bodyPr>
        <a:lstStyle/>
        <a:p>
          <a:pPr marL="0" lvl="0" indent="0" algn="just" defTabSz="1066800">
            <a:lnSpc>
              <a:spcPct val="90000"/>
            </a:lnSpc>
            <a:spcBef>
              <a:spcPct val="0"/>
            </a:spcBef>
            <a:spcAft>
              <a:spcPct val="35000"/>
            </a:spcAft>
            <a:buNone/>
          </a:pPr>
          <a:r>
            <a:rPr lang="en-US" sz="2400" b="1" i="0" kern="1200" baseline="0" dirty="0">
              <a:latin typeface="The Hand Black" panose="03070502030502020204" pitchFamily="66" charset="0"/>
            </a:rPr>
            <a:t>Santa Barbara, CA has a very interesting community of Bakery business owners</a:t>
          </a:r>
          <a:endParaRPr lang="en-US" sz="2400" b="1" i="0" kern="1200" dirty="0">
            <a:latin typeface="The Hand Black" panose="03070502030502020204" pitchFamily="66" charset="0"/>
          </a:endParaRPr>
        </a:p>
      </dsp:txBody>
      <dsp:txXfrm>
        <a:off x="1278081" y="2598"/>
        <a:ext cx="4336136" cy="1107130"/>
      </dsp:txXfrm>
    </dsp:sp>
    <dsp:sp modelId="{90407B9E-7BE3-4B2B-8E63-15003A4BA57F}">
      <dsp:nvSpPr>
        <dsp:cNvPr id="0" name=""/>
        <dsp:cNvSpPr/>
      </dsp:nvSpPr>
      <dsp:spPr>
        <a:xfrm>
          <a:off x="0" y="1362787"/>
          <a:ext cx="5943760" cy="110604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7EAEBB4-A7F7-4800-8D2E-5921B36F1B6A}">
      <dsp:nvSpPr>
        <dsp:cNvPr id="0" name=""/>
        <dsp:cNvSpPr/>
      </dsp:nvSpPr>
      <dsp:spPr>
        <a:xfrm>
          <a:off x="334579" y="1611648"/>
          <a:ext cx="608921" cy="608326"/>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A6CEA3-49E8-4818-B81C-ED5F7E48760F}">
      <dsp:nvSpPr>
        <dsp:cNvPr id="0" name=""/>
        <dsp:cNvSpPr/>
      </dsp:nvSpPr>
      <dsp:spPr>
        <a:xfrm>
          <a:off x="1278081" y="1362787"/>
          <a:ext cx="4336136" cy="1107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171" tIns="117171" rIns="117171" bIns="117171" numCol="1" spcCol="1270" anchor="ctr" anchorCtr="0">
          <a:noAutofit/>
        </a:bodyPr>
        <a:lstStyle/>
        <a:p>
          <a:pPr marL="0" lvl="0" indent="0" algn="just" defTabSz="1066800">
            <a:lnSpc>
              <a:spcPct val="90000"/>
            </a:lnSpc>
            <a:spcBef>
              <a:spcPct val="0"/>
            </a:spcBef>
            <a:spcAft>
              <a:spcPct val="35000"/>
            </a:spcAft>
            <a:buNone/>
          </a:pPr>
          <a:r>
            <a:rPr lang="en-US" sz="2400" b="1" i="0" kern="1200" baseline="0" dirty="0">
              <a:latin typeface="The Hand Black" panose="03070502030502020204" pitchFamily="66" charset="0"/>
            </a:rPr>
            <a:t>Since 2005, more than a </a:t>
          </a:r>
          <a:r>
            <a:rPr lang="en-US" sz="2400" b="1" i="0" u="sng" kern="1200" baseline="0" dirty="0">
              <a:latin typeface="The Hand Black" panose="03070502030502020204" pitchFamily="66" charset="0"/>
            </a:rPr>
            <a:t>third</a:t>
          </a:r>
          <a:r>
            <a:rPr lang="en-US" sz="2400" b="1" i="0" kern="1200" baseline="0" dirty="0">
              <a:latin typeface="The Hand Black" panose="03070502030502020204" pitchFamily="66" charset="0"/>
            </a:rPr>
            <a:t> of the bakeries got shut down over the years</a:t>
          </a:r>
          <a:endParaRPr lang="en-US" sz="2400" b="1" i="0" kern="1200" dirty="0">
            <a:latin typeface="The Hand Black" panose="03070502030502020204" pitchFamily="66" charset="0"/>
          </a:endParaRPr>
        </a:p>
      </dsp:txBody>
      <dsp:txXfrm>
        <a:off x="1278081" y="1362787"/>
        <a:ext cx="4336136" cy="1107130"/>
      </dsp:txXfrm>
    </dsp:sp>
    <dsp:sp modelId="{B0A0DE60-7BB3-49D5-A3EF-A692EDE61EEE}">
      <dsp:nvSpPr>
        <dsp:cNvPr id="0" name=""/>
        <dsp:cNvSpPr/>
      </dsp:nvSpPr>
      <dsp:spPr>
        <a:xfrm>
          <a:off x="0" y="2722975"/>
          <a:ext cx="5943760" cy="110604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A2ACAC-E949-4096-B974-9F4C70FA03D3}">
      <dsp:nvSpPr>
        <dsp:cNvPr id="0" name=""/>
        <dsp:cNvSpPr/>
      </dsp:nvSpPr>
      <dsp:spPr>
        <a:xfrm>
          <a:off x="334579" y="2971836"/>
          <a:ext cx="608921" cy="60832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A4CAF64-07AD-4F2D-800E-4E1DDB31A193}">
      <dsp:nvSpPr>
        <dsp:cNvPr id="0" name=""/>
        <dsp:cNvSpPr/>
      </dsp:nvSpPr>
      <dsp:spPr>
        <a:xfrm>
          <a:off x="1278081" y="2722975"/>
          <a:ext cx="4336136" cy="1107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171" tIns="117171" rIns="117171" bIns="117171" numCol="1" spcCol="1270" anchor="ctr" anchorCtr="0">
          <a:noAutofit/>
        </a:bodyPr>
        <a:lstStyle/>
        <a:p>
          <a:pPr marL="0" lvl="0" indent="0" algn="just" defTabSz="1066800">
            <a:lnSpc>
              <a:spcPct val="90000"/>
            </a:lnSpc>
            <a:spcBef>
              <a:spcPct val="0"/>
            </a:spcBef>
            <a:spcAft>
              <a:spcPct val="35000"/>
            </a:spcAft>
            <a:buNone/>
          </a:pPr>
          <a:r>
            <a:rPr lang="en-US" sz="2400" b="1" i="0" kern="1200" baseline="0">
              <a:latin typeface="The Hand Black" panose="03070502030502020204" pitchFamily="66" charset="0"/>
            </a:rPr>
            <a:t>When we explored the data, we found some interesting findings that </a:t>
          </a:r>
          <a:r>
            <a:rPr lang="en-US" sz="2400" b="1" i="0" u="sng" kern="1200" baseline="0">
              <a:latin typeface="The Hand Black" panose="03070502030502020204" pitchFamily="66" charset="0"/>
            </a:rPr>
            <a:t>might have</a:t>
          </a:r>
          <a:r>
            <a:rPr lang="en-US" sz="2400" b="1" i="0" kern="1200" baseline="0">
              <a:latin typeface="The Hand Black" panose="03070502030502020204" pitchFamily="66" charset="0"/>
            </a:rPr>
            <a:t> led to the closing of these businesses</a:t>
          </a:r>
          <a:endParaRPr lang="en-US" sz="2400" b="1" i="0" kern="1200">
            <a:latin typeface="The Hand Black" panose="03070502030502020204" pitchFamily="66" charset="0"/>
          </a:endParaRPr>
        </a:p>
      </dsp:txBody>
      <dsp:txXfrm>
        <a:off x="1278081" y="2722975"/>
        <a:ext cx="4336136" cy="1107130"/>
      </dsp:txXfrm>
    </dsp:sp>
    <dsp:sp modelId="{B74FE2EB-4755-4F25-BDD3-F8F90C599D2F}">
      <dsp:nvSpPr>
        <dsp:cNvPr id="0" name=""/>
        <dsp:cNvSpPr/>
      </dsp:nvSpPr>
      <dsp:spPr>
        <a:xfrm>
          <a:off x="0" y="4083164"/>
          <a:ext cx="5943760" cy="110604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F2FD92-1A29-4C09-BFE9-5230CEF0B188}">
      <dsp:nvSpPr>
        <dsp:cNvPr id="0" name=""/>
        <dsp:cNvSpPr/>
      </dsp:nvSpPr>
      <dsp:spPr>
        <a:xfrm>
          <a:off x="334579" y="4332025"/>
          <a:ext cx="608921" cy="608326"/>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B77DBF5-47F5-4DA4-84BE-A93D4DBF6F4C}">
      <dsp:nvSpPr>
        <dsp:cNvPr id="0" name=""/>
        <dsp:cNvSpPr/>
      </dsp:nvSpPr>
      <dsp:spPr>
        <a:xfrm>
          <a:off x="1278081" y="4083164"/>
          <a:ext cx="4336136" cy="1107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7171" tIns="117171" rIns="117171" bIns="117171" numCol="1" spcCol="1270" anchor="ctr" anchorCtr="0">
          <a:noAutofit/>
        </a:bodyPr>
        <a:lstStyle/>
        <a:p>
          <a:pPr marL="0" lvl="0" indent="0" algn="just" defTabSz="1066800">
            <a:lnSpc>
              <a:spcPct val="90000"/>
            </a:lnSpc>
            <a:spcBef>
              <a:spcPct val="0"/>
            </a:spcBef>
            <a:spcAft>
              <a:spcPct val="35000"/>
            </a:spcAft>
            <a:buNone/>
          </a:pPr>
          <a:r>
            <a:rPr lang="en-US" sz="2400" b="1" i="0" kern="1200" baseline="0">
              <a:latin typeface="The Hand Black" panose="03070502030502020204" pitchFamily="66" charset="0"/>
            </a:rPr>
            <a:t>We wish to provide a comparative analysis of the open and closed bakeries to advise any new owners on the factors affecting a business in the bread world</a:t>
          </a:r>
          <a:endParaRPr lang="en-US" sz="2400" b="1" i="0" kern="1200">
            <a:latin typeface="The Hand Black" panose="03070502030502020204" pitchFamily="66" charset="0"/>
          </a:endParaRPr>
        </a:p>
      </dsp:txBody>
      <dsp:txXfrm>
        <a:off x="1278081" y="4083164"/>
        <a:ext cx="4336136" cy="110713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1D555E-EA0B-124E-9A7E-B165DB1F391A}" type="datetimeFigureOut">
              <a:rPr lang="en-US" smtClean="0"/>
              <a:t>11/15/23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8DAED0-E0FF-554C-A82E-2F2F09585A3B}" type="slidenum">
              <a:rPr lang="en-US" smtClean="0"/>
              <a:t>‹#›</a:t>
            </a:fld>
            <a:endParaRPr lang="en-US"/>
          </a:p>
        </p:txBody>
      </p:sp>
    </p:spTree>
    <p:extLst>
      <p:ext uri="{BB962C8B-B14F-4D97-AF65-F5344CB8AC3E}">
        <p14:creationId xmlns:p14="http://schemas.microsoft.com/office/powerpoint/2010/main" val="1580327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r>
              <a:rPr lang="en-US" sz="2400" b="0" i="0" u="none" strike="noStrike" dirty="0">
                <a:solidFill>
                  <a:srgbClr val="000000"/>
                </a:solidFill>
                <a:effectLst/>
                <a:latin typeface="Arial" panose="020B0604020202020204" pitchFamily="34" charset="0"/>
              </a:rPr>
              <a:t>This is a map-view of all the bakeries in Santa Barbara, CA.</a:t>
            </a:r>
          </a:p>
          <a:p>
            <a:pPr rtl="0" fontAlgn="base">
              <a:spcBef>
                <a:spcPts val="0"/>
              </a:spcBef>
              <a:spcAft>
                <a:spcPts val="0"/>
              </a:spcAft>
              <a:buFont typeface="+mj-lt"/>
              <a:buAutoNum type="arabicPeriod"/>
            </a:pPr>
            <a:r>
              <a:rPr lang="en-US" sz="2400" b="0" i="0" u="none" strike="noStrike" dirty="0">
                <a:solidFill>
                  <a:srgbClr val="000000"/>
                </a:solidFill>
                <a:effectLst/>
                <a:latin typeface="Arial" panose="020B0604020202020204" pitchFamily="34" charset="0"/>
              </a:rPr>
              <a:t>For the sake of data credibility, the bakeries that have less than 50 reviews over the years have been eliminated</a:t>
            </a:r>
          </a:p>
          <a:p>
            <a:pPr rtl="0" fontAlgn="base">
              <a:spcBef>
                <a:spcPts val="0"/>
              </a:spcBef>
              <a:spcAft>
                <a:spcPts val="0"/>
              </a:spcAft>
              <a:buFont typeface="+mj-lt"/>
              <a:buAutoNum type="arabicPeriod"/>
            </a:pPr>
            <a:r>
              <a:rPr lang="en-US" sz="2400" b="0" i="0" u="none" strike="noStrike" dirty="0">
                <a:solidFill>
                  <a:srgbClr val="000000"/>
                </a:solidFill>
                <a:effectLst/>
                <a:latin typeface="Arial" panose="020B0604020202020204" pitchFamily="34" charset="0"/>
              </a:rPr>
              <a:t>The open businesses have an average rating of 3.6 or higher. </a:t>
            </a:r>
          </a:p>
          <a:p>
            <a:pPr rtl="0" fontAlgn="base">
              <a:spcBef>
                <a:spcPts val="0"/>
              </a:spcBef>
              <a:spcAft>
                <a:spcPts val="0"/>
              </a:spcAft>
              <a:buFont typeface="+mj-lt"/>
              <a:buAutoNum type="arabicPeriod"/>
            </a:pPr>
            <a:r>
              <a:rPr lang="en-US" sz="2400" b="0" i="0" u="none" strike="noStrike" dirty="0">
                <a:solidFill>
                  <a:srgbClr val="000000"/>
                </a:solidFill>
                <a:effectLst/>
                <a:latin typeface="Arial" panose="020B0604020202020204" pitchFamily="34" charset="0"/>
              </a:rPr>
              <a:t>Surprisingly, many of the closed bakeries have a rating of 3.5 or more. We wish to dig into the reviews dataset to analyze what might have led them to shut down</a:t>
            </a:r>
          </a:p>
          <a:p>
            <a:pPr rtl="0" fontAlgn="base">
              <a:spcBef>
                <a:spcPts val="0"/>
              </a:spcBef>
              <a:spcAft>
                <a:spcPts val="0"/>
              </a:spcAft>
              <a:buFont typeface="+mj-lt"/>
              <a:buAutoNum type="arabicPeriod"/>
            </a:pPr>
            <a:r>
              <a:rPr lang="en-US" sz="2400" b="0" i="0" u="none" strike="noStrike" dirty="0">
                <a:solidFill>
                  <a:srgbClr val="000000"/>
                </a:solidFill>
                <a:effectLst/>
                <a:latin typeface="Arial" panose="020B0604020202020204" pitchFamily="34" charset="0"/>
              </a:rPr>
              <a:t>From the map, it is implicit that location might not be a cause of closure, given that there are open bakeries surrounding the ones that closed. </a:t>
            </a:r>
          </a:p>
          <a:p>
            <a:pPr rtl="0" fontAlgn="base">
              <a:spcBef>
                <a:spcPts val="0"/>
              </a:spcBef>
              <a:spcAft>
                <a:spcPts val="0"/>
              </a:spcAft>
              <a:buFont typeface="+mj-lt"/>
              <a:buAutoNum type="arabicPeriod"/>
            </a:pPr>
            <a:r>
              <a:rPr lang="en-US" sz="2400" b="0" i="0" u="none" strike="noStrike" dirty="0">
                <a:solidFill>
                  <a:srgbClr val="000000"/>
                </a:solidFill>
                <a:effectLst/>
                <a:latin typeface="Arial" panose="020B0604020202020204" pitchFamily="34" charset="0"/>
              </a:rPr>
              <a:t>But that precisely, could also be the reason for closure. It could be possible that the businesses that closed were not able to keep up with the business model of the open ones. </a:t>
            </a:r>
          </a:p>
          <a:p>
            <a:pPr rtl="0" fontAlgn="base">
              <a:spcBef>
                <a:spcPts val="0"/>
              </a:spcBef>
              <a:spcAft>
                <a:spcPts val="0"/>
              </a:spcAft>
              <a:buFont typeface="+mj-lt"/>
              <a:buAutoNum type="arabicPeriod"/>
            </a:pPr>
            <a:r>
              <a:rPr lang="en-US" sz="2400" b="0" i="0" u="none" strike="noStrike" dirty="0">
                <a:solidFill>
                  <a:srgbClr val="000000"/>
                </a:solidFill>
                <a:effectLst/>
                <a:latin typeface="Arial" panose="020B0604020202020204" pitchFamily="34" charset="0"/>
              </a:rPr>
              <a:t>So, we plan to highlight the factors differentiating both types of businesses (Using business attributes)</a:t>
            </a:r>
          </a:p>
          <a:p>
            <a:endParaRPr lang="en-US" sz="1600" dirty="0"/>
          </a:p>
        </p:txBody>
      </p:sp>
      <p:sp>
        <p:nvSpPr>
          <p:cNvPr id="4" name="Slide Number Placeholder 3"/>
          <p:cNvSpPr>
            <a:spLocks noGrp="1"/>
          </p:cNvSpPr>
          <p:nvPr>
            <p:ph type="sldNum" sz="quarter" idx="5"/>
          </p:nvPr>
        </p:nvSpPr>
        <p:spPr/>
        <p:txBody>
          <a:bodyPr/>
          <a:lstStyle/>
          <a:p>
            <a:fld id="{0F8DAED0-E0FF-554C-A82E-2F2F09585A3B}" type="slidenum">
              <a:rPr lang="en-US" smtClean="0"/>
              <a:t>3</a:t>
            </a:fld>
            <a:endParaRPr lang="en-US"/>
          </a:p>
        </p:txBody>
      </p:sp>
    </p:spTree>
    <p:extLst>
      <p:ext uri="{BB962C8B-B14F-4D97-AF65-F5344CB8AC3E}">
        <p14:creationId xmlns:p14="http://schemas.microsoft.com/office/powerpoint/2010/main" val="2663699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8DAED0-E0FF-554C-A82E-2F2F09585A3B}" type="slidenum">
              <a:rPr lang="en-US" smtClean="0"/>
              <a:t>5</a:t>
            </a:fld>
            <a:endParaRPr lang="en-US"/>
          </a:p>
        </p:txBody>
      </p:sp>
    </p:spTree>
    <p:extLst>
      <p:ext uri="{BB962C8B-B14F-4D97-AF65-F5344CB8AC3E}">
        <p14:creationId xmlns:p14="http://schemas.microsoft.com/office/powerpoint/2010/main" val="3790424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8DAED0-E0FF-554C-A82E-2F2F09585A3B}" type="slidenum">
              <a:rPr lang="en-US" smtClean="0"/>
              <a:t>6</a:t>
            </a:fld>
            <a:endParaRPr lang="en-US"/>
          </a:p>
        </p:txBody>
      </p:sp>
    </p:spTree>
    <p:extLst>
      <p:ext uri="{BB962C8B-B14F-4D97-AF65-F5344CB8AC3E}">
        <p14:creationId xmlns:p14="http://schemas.microsoft.com/office/powerpoint/2010/main" val="2058399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8DAED0-E0FF-554C-A82E-2F2F09585A3B}" type="slidenum">
              <a:rPr lang="en-US" smtClean="0"/>
              <a:t>7</a:t>
            </a:fld>
            <a:endParaRPr lang="en-US"/>
          </a:p>
        </p:txBody>
      </p:sp>
    </p:spTree>
    <p:extLst>
      <p:ext uri="{BB962C8B-B14F-4D97-AF65-F5344CB8AC3E}">
        <p14:creationId xmlns:p14="http://schemas.microsoft.com/office/powerpoint/2010/main" val="620711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8DAED0-E0FF-554C-A82E-2F2F09585A3B}" type="slidenum">
              <a:rPr lang="en-US" smtClean="0"/>
              <a:t>8</a:t>
            </a:fld>
            <a:endParaRPr lang="en-US"/>
          </a:p>
        </p:txBody>
      </p:sp>
    </p:spTree>
    <p:extLst>
      <p:ext uri="{BB962C8B-B14F-4D97-AF65-F5344CB8AC3E}">
        <p14:creationId xmlns:p14="http://schemas.microsoft.com/office/powerpoint/2010/main" val="3231641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96A35EAA-ED80-4FF1-942C-82B1D483AF60}"/>
              </a:ext>
            </a:extLst>
          </p:cNvPr>
          <p:cNvSpPr/>
          <p:nvPr/>
        </p:nvSpPr>
        <p:spPr>
          <a:xfrm rot="21133683" flipH="1">
            <a:off x="977627" y="481134"/>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solidFill>
            <a:schemeClr val="bg1"/>
          </a:solidFill>
          <a:ln w="19050"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415F49B-3CBC-46CF-AFB5-988852D0479E}"/>
              </a:ext>
            </a:extLst>
          </p:cNvPr>
          <p:cNvSpPr/>
          <p:nvPr/>
        </p:nvSpPr>
        <p:spPr>
          <a:xfrm rot="21133683" flipH="1">
            <a:off x="1010574" y="456230"/>
            <a:ext cx="9378187" cy="5238589"/>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7734 w 1248446"/>
              <a:gd name="connsiteY6" fmla="*/ 751246 h 873038"/>
              <a:gd name="connsiteX7" fmla="*/ 628618 w 1248446"/>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55695"/>
              <a:gd name="connsiteY0" fmla="*/ 873038 h 873038"/>
              <a:gd name="connsiteX1" fmla="*/ 828272 w 1255695"/>
              <a:gd name="connsiteY1" fmla="*/ 803124 h 873038"/>
              <a:gd name="connsiteX2" fmla="*/ 1187078 w 1255695"/>
              <a:gd name="connsiteY2" fmla="*/ 630341 h 873038"/>
              <a:gd name="connsiteX3" fmla="*/ 1186031 w 1255695"/>
              <a:gd name="connsiteY3" fmla="*/ 192762 h 873038"/>
              <a:gd name="connsiteX4" fmla="*/ 466703 w 1255695"/>
              <a:gd name="connsiteY4" fmla="*/ 32456 h 873038"/>
              <a:gd name="connsiteX5" fmla="*/ 14551 w 1255695"/>
              <a:gd name="connsiteY5" fmla="*/ 595193 h 873038"/>
              <a:gd name="connsiteX6" fmla="*/ 554983 w 1255695"/>
              <a:gd name="connsiteY6" fmla="*/ 751246 h 873038"/>
              <a:gd name="connsiteX7" fmla="*/ 635867 w 1255695"/>
              <a:gd name="connsiteY7" fmla="*/ 873038 h 873038"/>
              <a:gd name="connsiteX0" fmla="*/ 635867 w 1249939"/>
              <a:gd name="connsiteY0" fmla="*/ 873038 h 873038"/>
              <a:gd name="connsiteX1" fmla="*/ 828272 w 1249939"/>
              <a:gd name="connsiteY1" fmla="*/ 793767 h 873038"/>
              <a:gd name="connsiteX2" fmla="*/ 1187078 w 1249939"/>
              <a:gd name="connsiteY2" fmla="*/ 630341 h 873038"/>
              <a:gd name="connsiteX3" fmla="*/ 1186031 w 1249939"/>
              <a:gd name="connsiteY3" fmla="*/ 192762 h 873038"/>
              <a:gd name="connsiteX4" fmla="*/ 466703 w 1249939"/>
              <a:gd name="connsiteY4" fmla="*/ 32456 h 873038"/>
              <a:gd name="connsiteX5" fmla="*/ 14551 w 1249939"/>
              <a:gd name="connsiteY5" fmla="*/ 595193 h 873038"/>
              <a:gd name="connsiteX6" fmla="*/ 554983 w 1249939"/>
              <a:gd name="connsiteY6" fmla="*/ 751246 h 873038"/>
              <a:gd name="connsiteX7" fmla="*/ 635867 w 1249939"/>
              <a:gd name="connsiteY7" fmla="*/ 873038 h 873038"/>
              <a:gd name="connsiteX0" fmla="*/ 615218 w 1229290"/>
              <a:gd name="connsiteY0" fmla="*/ 861281 h 861281"/>
              <a:gd name="connsiteX1" fmla="*/ 807623 w 1229290"/>
              <a:gd name="connsiteY1" fmla="*/ 782010 h 861281"/>
              <a:gd name="connsiteX2" fmla="*/ 1166429 w 1229290"/>
              <a:gd name="connsiteY2" fmla="*/ 618584 h 861281"/>
              <a:gd name="connsiteX3" fmla="*/ 1165382 w 1229290"/>
              <a:gd name="connsiteY3" fmla="*/ 181005 h 861281"/>
              <a:gd name="connsiteX4" fmla="*/ 446054 w 1229290"/>
              <a:gd name="connsiteY4" fmla="*/ 20699 h 861281"/>
              <a:gd name="connsiteX5" fmla="*/ 5663 w 1229290"/>
              <a:gd name="connsiteY5" fmla="*/ 576828 h 861281"/>
              <a:gd name="connsiteX6" fmla="*/ 534334 w 1229290"/>
              <a:gd name="connsiteY6" fmla="*/ 739489 h 861281"/>
              <a:gd name="connsiteX7" fmla="*/ 615218 w 1229290"/>
              <a:gd name="connsiteY7" fmla="*/ 861281 h 861281"/>
              <a:gd name="connsiteX0" fmla="*/ 619617 w 1233689"/>
              <a:gd name="connsiteY0" fmla="*/ 861281 h 861281"/>
              <a:gd name="connsiteX1" fmla="*/ 812022 w 1233689"/>
              <a:gd name="connsiteY1" fmla="*/ 782010 h 861281"/>
              <a:gd name="connsiteX2" fmla="*/ 1170828 w 1233689"/>
              <a:gd name="connsiteY2" fmla="*/ 618584 h 861281"/>
              <a:gd name="connsiteX3" fmla="*/ 1169781 w 1233689"/>
              <a:gd name="connsiteY3" fmla="*/ 181005 h 861281"/>
              <a:gd name="connsiteX4" fmla="*/ 450453 w 1233689"/>
              <a:gd name="connsiteY4" fmla="*/ 20699 h 861281"/>
              <a:gd name="connsiteX5" fmla="*/ 10062 w 1233689"/>
              <a:gd name="connsiteY5" fmla="*/ 576828 h 861281"/>
              <a:gd name="connsiteX6" fmla="*/ 538733 w 1233689"/>
              <a:gd name="connsiteY6" fmla="*/ 739489 h 861281"/>
              <a:gd name="connsiteX7" fmla="*/ 619617 w 1233689"/>
              <a:gd name="connsiteY7" fmla="*/ 861281 h 861281"/>
              <a:gd name="connsiteX0" fmla="*/ 619579 w 1239236"/>
              <a:gd name="connsiteY0" fmla="*/ 863398 h 863398"/>
              <a:gd name="connsiteX1" fmla="*/ 811984 w 1239236"/>
              <a:gd name="connsiteY1" fmla="*/ 784127 h 863398"/>
              <a:gd name="connsiteX2" fmla="*/ 1170790 w 1239236"/>
              <a:gd name="connsiteY2" fmla="*/ 620701 h 863398"/>
              <a:gd name="connsiteX3" fmla="*/ 1169743 w 1239236"/>
              <a:gd name="connsiteY3" fmla="*/ 183122 h 863398"/>
              <a:gd name="connsiteX4" fmla="*/ 451887 w 1239236"/>
              <a:gd name="connsiteY4" fmla="*/ 17855 h 863398"/>
              <a:gd name="connsiteX5" fmla="*/ 10024 w 1239236"/>
              <a:gd name="connsiteY5" fmla="*/ 578945 h 863398"/>
              <a:gd name="connsiteX6" fmla="*/ 538695 w 1239236"/>
              <a:gd name="connsiteY6" fmla="*/ 741606 h 863398"/>
              <a:gd name="connsiteX7" fmla="*/ 619579 w 1239236"/>
              <a:gd name="connsiteY7" fmla="*/ 863398 h 863398"/>
              <a:gd name="connsiteX0" fmla="*/ 623569 w 1243226"/>
              <a:gd name="connsiteY0" fmla="*/ 870437 h 870437"/>
              <a:gd name="connsiteX1" fmla="*/ 815974 w 1243226"/>
              <a:gd name="connsiteY1" fmla="*/ 791166 h 870437"/>
              <a:gd name="connsiteX2" fmla="*/ 1174780 w 1243226"/>
              <a:gd name="connsiteY2" fmla="*/ 627740 h 870437"/>
              <a:gd name="connsiteX3" fmla="*/ 1173733 w 1243226"/>
              <a:gd name="connsiteY3" fmla="*/ 190161 h 870437"/>
              <a:gd name="connsiteX4" fmla="*/ 455877 w 1243226"/>
              <a:gd name="connsiteY4" fmla="*/ 24894 h 870437"/>
              <a:gd name="connsiteX5" fmla="*/ 14014 w 1243226"/>
              <a:gd name="connsiteY5" fmla="*/ 585984 h 870437"/>
              <a:gd name="connsiteX6" fmla="*/ 542685 w 1243226"/>
              <a:gd name="connsiteY6" fmla="*/ 748645 h 870437"/>
              <a:gd name="connsiteX7" fmla="*/ 623569 w 1243226"/>
              <a:gd name="connsiteY7" fmla="*/ 870437 h 870437"/>
              <a:gd name="connsiteX0" fmla="*/ 624861 w 1244518"/>
              <a:gd name="connsiteY0" fmla="*/ 869274 h 869274"/>
              <a:gd name="connsiteX1" fmla="*/ 817266 w 1244518"/>
              <a:gd name="connsiteY1" fmla="*/ 790003 h 869274"/>
              <a:gd name="connsiteX2" fmla="*/ 1176072 w 1244518"/>
              <a:gd name="connsiteY2" fmla="*/ 626577 h 869274"/>
              <a:gd name="connsiteX3" fmla="*/ 1175025 w 1244518"/>
              <a:gd name="connsiteY3" fmla="*/ 188998 h 869274"/>
              <a:gd name="connsiteX4" fmla="*/ 457169 w 1244518"/>
              <a:gd name="connsiteY4" fmla="*/ 23731 h 869274"/>
              <a:gd name="connsiteX5" fmla="*/ 15306 w 1244518"/>
              <a:gd name="connsiteY5" fmla="*/ 584821 h 869274"/>
              <a:gd name="connsiteX6" fmla="*/ 543977 w 1244518"/>
              <a:gd name="connsiteY6" fmla="*/ 747482 h 869274"/>
              <a:gd name="connsiteX7" fmla="*/ 624861 w 1244518"/>
              <a:gd name="connsiteY7" fmla="*/ 869274 h 869274"/>
              <a:gd name="connsiteX0" fmla="*/ 619558 w 1235941"/>
              <a:gd name="connsiteY0" fmla="*/ 867295 h 867295"/>
              <a:gd name="connsiteX1" fmla="*/ 811963 w 1235941"/>
              <a:gd name="connsiteY1" fmla="*/ 788024 h 867295"/>
              <a:gd name="connsiteX2" fmla="*/ 1170769 w 1235941"/>
              <a:gd name="connsiteY2" fmla="*/ 624598 h 867295"/>
              <a:gd name="connsiteX3" fmla="*/ 1164738 w 1235941"/>
              <a:gd name="connsiteY3" fmla="*/ 164190 h 867295"/>
              <a:gd name="connsiteX4" fmla="*/ 451866 w 1235941"/>
              <a:gd name="connsiteY4" fmla="*/ 21752 h 867295"/>
              <a:gd name="connsiteX5" fmla="*/ 10003 w 1235941"/>
              <a:gd name="connsiteY5" fmla="*/ 582842 h 867295"/>
              <a:gd name="connsiteX6" fmla="*/ 538674 w 1235941"/>
              <a:gd name="connsiteY6" fmla="*/ 745503 h 867295"/>
              <a:gd name="connsiteX7" fmla="*/ 619558 w 1235941"/>
              <a:gd name="connsiteY7" fmla="*/ 867295 h 867295"/>
              <a:gd name="connsiteX0" fmla="*/ 622435 w 1238818"/>
              <a:gd name="connsiteY0" fmla="*/ 868328 h 868328"/>
              <a:gd name="connsiteX1" fmla="*/ 814840 w 1238818"/>
              <a:gd name="connsiteY1" fmla="*/ 789057 h 868328"/>
              <a:gd name="connsiteX2" fmla="*/ 1173646 w 1238818"/>
              <a:gd name="connsiteY2" fmla="*/ 625631 h 868328"/>
              <a:gd name="connsiteX3" fmla="*/ 1167615 w 1238818"/>
              <a:gd name="connsiteY3" fmla="*/ 165223 h 868328"/>
              <a:gd name="connsiteX4" fmla="*/ 454743 w 1238818"/>
              <a:gd name="connsiteY4" fmla="*/ 22785 h 868328"/>
              <a:gd name="connsiteX5" fmla="*/ 12880 w 1238818"/>
              <a:gd name="connsiteY5" fmla="*/ 583875 h 868328"/>
              <a:gd name="connsiteX6" fmla="*/ 541551 w 1238818"/>
              <a:gd name="connsiteY6" fmla="*/ 746536 h 868328"/>
              <a:gd name="connsiteX7" fmla="*/ 622435 w 1238818"/>
              <a:gd name="connsiteY7" fmla="*/ 868328 h 868328"/>
              <a:gd name="connsiteX0" fmla="*/ 618931 w 1201319"/>
              <a:gd name="connsiteY0" fmla="*/ 879992 h 879992"/>
              <a:gd name="connsiteX1" fmla="*/ 811336 w 1201319"/>
              <a:gd name="connsiteY1" fmla="*/ 800721 h 879992"/>
              <a:gd name="connsiteX2" fmla="*/ 1170142 w 1201319"/>
              <a:gd name="connsiteY2" fmla="*/ 637295 h 879992"/>
              <a:gd name="connsiteX3" fmla="*/ 1164111 w 1201319"/>
              <a:gd name="connsiteY3" fmla="*/ 176887 h 879992"/>
              <a:gd name="connsiteX4" fmla="*/ 1005959 w 1201319"/>
              <a:gd name="connsiteY4" fmla="*/ 73552 h 879992"/>
              <a:gd name="connsiteX5" fmla="*/ 451239 w 1201319"/>
              <a:gd name="connsiteY5" fmla="*/ 34449 h 879992"/>
              <a:gd name="connsiteX6" fmla="*/ 9376 w 1201319"/>
              <a:gd name="connsiteY6" fmla="*/ 595539 h 879992"/>
              <a:gd name="connsiteX7" fmla="*/ 538047 w 1201319"/>
              <a:gd name="connsiteY7" fmla="*/ 758200 h 879992"/>
              <a:gd name="connsiteX8" fmla="*/ 618931 w 1201319"/>
              <a:gd name="connsiteY8" fmla="*/ 879992 h 879992"/>
              <a:gd name="connsiteX0" fmla="*/ 618931 w 1214866"/>
              <a:gd name="connsiteY0" fmla="*/ 879992 h 879992"/>
              <a:gd name="connsiteX1" fmla="*/ 811336 w 1214866"/>
              <a:gd name="connsiteY1" fmla="*/ 800721 h 879992"/>
              <a:gd name="connsiteX2" fmla="*/ 1170142 w 1214866"/>
              <a:gd name="connsiteY2" fmla="*/ 637295 h 879992"/>
              <a:gd name="connsiteX3" fmla="*/ 1164111 w 1214866"/>
              <a:gd name="connsiteY3" fmla="*/ 176887 h 879992"/>
              <a:gd name="connsiteX4" fmla="*/ 1005959 w 1214866"/>
              <a:gd name="connsiteY4" fmla="*/ 73552 h 879992"/>
              <a:gd name="connsiteX5" fmla="*/ 451239 w 1214866"/>
              <a:gd name="connsiteY5" fmla="*/ 34449 h 879992"/>
              <a:gd name="connsiteX6" fmla="*/ 9376 w 1214866"/>
              <a:gd name="connsiteY6" fmla="*/ 595539 h 879992"/>
              <a:gd name="connsiteX7" fmla="*/ 538047 w 1214866"/>
              <a:gd name="connsiteY7" fmla="*/ 758200 h 879992"/>
              <a:gd name="connsiteX8" fmla="*/ 618931 w 1214866"/>
              <a:gd name="connsiteY8" fmla="*/ 879992 h 879992"/>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18871 w 1202016"/>
              <a:gd name="connsiteY0" fmla="*/ 888796 h 888796"/>
              <a:gd name="connsiteX1" fmla="*/ 811276 w 1202016"/>
              <a:gd name="connsiteY1" fmla="*/ 809525 h 888796"/>
              <a:gd name="connsiteX2" fmla="*/ 1170082 w 1202016"/>
              <a:gd name="connsiteY2" fmla="*/ 646099 h 888796"/>
              <a:gd name="connsiteX3" fmla="*/ 1164051 w 1202016"/>
              <a:gd name="connsiteY3" fmla="*/ 185691 h 888796"/>
              <a:gd name="connsiteX4" fmla="*/ 989748 w 1202016"/>
              <a:gd name="connsiteY4" fmla="*/ 54225 h 888796"/>
              <a:gd name="connsiteX5" fmla="*/ 451179 w 1202016"/>
              <a:gd name="connsiteY5" fmla="*/ 43253 h 888796"/>
              <a:gd name="connsiteX6" fmla="*/ 9316 w 1202016"/>
              <a:gd name="connsiteY6" fmla="*/ 604343 h 888796"/>
              <a:gd name="connsiteX7" fmla="*/ 537987 w 1202016"/>
              <a:gd name="connsiteY7" fmla="*/ 767004 h 888796"/>
              <a:gd name="connsiteX8" fmla="*/ 618871 w 1202016"/>
              <a:gd name="connsiteY8" fmla="*/ 888796 h 888796"/>
              <a:gd name="connsiteX0" fmla="*/ 620039 w 1203184"/>
              <a:gd name="connsiteY0" fmla="*/ 874240 h 874240"/>
              <a:gd name="connsiteX1" fmla="*/ 812444 w 1203184"/>
              <a:gd name="connsiteY1" fmla="*/ 794969 h 874240"/>
              <a:gd name="connsiteX2" fmla="*/ 1171250 w 1203184"/>
              <a:gd name="connsiteY2" fmla="*/ 631543 h 874240"/>
              <a:gd name="connsiteX3" fmla="*/ 1165219 w 1203184"/>
              <a:gd name="connsiteY3" fmla="*/ 171135 h 874240"/>
              <a:gd name="connsiteX4" fmla="*/ 990916 w 1203184"/>
              <a:gd name="connsiteY4" fmla="*/ 39669 h 874240"/>
              <a:gd name="connsiteX5" fmla="*/ 406775 w 1203184"/>
              <a:gd name="connsiteY5" fmla="*/ 50168 h 874240"/>
              <a:gd name="connsiteX6" fmla="*/ 10484 w 1203184"/>
              <a:gd name="connsiteY6" fmla="*/ 589787 h 874240"/>
              <a:gd name="connsiteX7" fmla="*/ 539155 w 1203184"/>
              <a:gd name="connsiteY7" fmla="*/ 752448 h 874240"/>
              <a:gd name="connsiteX8" fmla="*/ 620039 w 1203184"/>
              <a:gd name="connsiteY8" fmla="*/ 874240 h 874240"/>
              <a:gd name="connsiteX0" fmla="*/ 620213 w 1203358"/>
              <a:gd name="connsiteY0" fmla="*/ 867642 h 867642"/>
              <a:gd name="connsiteX1" fmla="*/ 812618 w 1203358"/>
              <a:gd name="connsiteY1" fmla="*/ 788371 h 867642"/>
              <a:gd name="connsiteX2" fmla="*/ 1171424 w 1203358"/>
              <a:gd name="connsiteY2" fmla="*/ 624945 h 867642"/>
              <a:gd name="connsiteX3" fmla="*/ 1165393 w 1203358"/>
              <a:gd name="connsiteY3" fmla="*/ 164537 h 867642"/>
              <a:gd name="connsiteX4" fmla="*/ 991090 w 1203358"/>
              <a:gd name="connsiteY4" fmla="*/ 33071 h 867642"/>
              <a:gd name="connsiteX5" fmla="*/ 406949 w 1203358"/>
              <a:gd name="connsiteY5" fmla="*/ 43570 h 867642"/>
              <a:gd name="connsiteX6" fmla="*/ 10658 w 1203358"/>
              <a:gd name="connsiteY6" fmla="*/ 583189 h 867642"/>
              <a:gd name="connsiteX7" fmla="*/ 539329 w 1203358"/>
              <a:gd name="connsiteY7" fmla="*/ 745850 h 867642"/>
              <a:gd name="connsiteX8" fmla="*/ 620213 w 1203358"/>
              <a:gd name="connsiteY8" fmla="*/ 867642 h 867642"/>
              <a:gd name="connsiteX0" fmla="*/ 621220 w 1204365"/>
              <a:gd name="connsiteY0" fmla="*/ 864871 h 864871"/>
              <a:gd name="connsiteX1" fmla="*/ 813625 w 1204365"/>
              <a:gd name="connsiteY1" fmla="*/ 785600 h 864871"/>
              <a:gd name="connsiteX2" fmla="*/ 1172431 w 1204365"/>
              <a:gd name="connsiteY2" fmla="*/ 622174 h 864871"/>
              <a:gd name="connsiteX3" fmla="*/ 1166400 w 1204365"/>
              <a:gd name="connsiteY3" fmla="*/ 161766 h 864871"/>
              <a:gd name="connsiteX4" fmla="*/ 992097 w 1204365"/>
              <a:gd name="connsiteY4" fmla="*/ 30300 h 864871"/>
              <a:gd name="connsiteX5" fmla="*/ 407956 w 1204365"/>
              <a:gd name="connsiteY5" fmla="*/ 40799 h 864871"/>
              <a:gd name="connsiteX6" fmla="*/ 11665 w 1204365"/>
              <a:gd name="connsiteY6" fmla="*/ 580418 h 864871"/>
              <a:gd name="connsiteX7" fmla="*/ 540336 w 1204365"/>
              <a:gd name="connsiteY7" fmla="*/ 743079 h 864871"/>
              <a:gd name="connsiteX8" fmla="*/ 621220 w 1204365"/>
              <a:gd name="connsiteY8" fmla="*/ 864871 h 864871"/>
              <a:gd name="connsiteX0" fmla="*/ 619935 w 1204190"/>
              <a:gd name="connsiteY0" fmla="*/ 873669 h 873669"/>
              <a:gd name="connsiteX1" fmla="*/ 812340 w 1204190"/>
              <a:gd name="connsiteY1" fmla="*/ 794398 h 873669"/>
              <a:gd name="connsiteX2" fmla="*/ 1171146 w 1204190"/>
              <a:gd name="connsiteY2" fmla="*/ 630972 h 873669"/>
              <a:gd name="connsiteX3" fmla="*/ 1165115 w 1204190"/>
              <a:gd name="connsiteY3" fmla="*/ 170564 h 873669"/>
              <a:gd name="connsiteX4" fmla="*/ 967884 w 1204190"/>
              <a:gd name="connsiteY4" fmla="*/ 40405 h 873669"/>
              <a:gd name="connsiteX5" fmla="*/ 406671 w 1204190"/>
              <a:gd name="connsiteY5" fmla="*/ 49597 h 873669"/>
              <a:gd name="connsiteX6" fmla="*/ 10380 w 1204190"/>
              <a:gd name="connsiteY6" fmla="*/ 589216 h 873669"/>
              <a:gd name="connsiteX7" fmla="*/ 539051 w 1204190"/>
              <a:gd name="connsiteY7" fmla="*/ 751877 h 873669"/>
              <a:gd name="connsiteX8" fmla="*/ 619935 w 1204190"/>
              <a:gd name="connsiteY8" fmla="*/ 873669 h 873669"/>
              <a:gd name="connsiteX0" fmla="*/ 628446 w 1212701"/>
              <a:gd name="connsiteY0" fmla="*/ 842371 h 842371"/>
              <a:gd name="connsiteX1" fmla="*/ 820851 w 1212701"/>
              <a:gd name="connsiteY1" fmla="*/ 763100 h 842371"/>
              <a:gd name="connsiteX2" fmla="*/ 1179657 w 1212701"/>
              <a:gd name="connsiteY2" fmla="*/ 599674 h 842371"/>
              <a:gd name="connsiteX3" fmla="*/ 1173626 w 1212701"/>
              <a:gd name="connsiteY3" fmla="*/ 139266 h 842371"/>
              <a:gd name="connsiteX4" fmla="*/ 976395 w 1212701"/>
              <a:gd name="connsiteY4" fmla="*/ 9107 h 842371"/>
              <a:gd name="connsiteX5" fmla="*/ 246714 w 1212701"/>
              <a:gd name="connsiteY5" fmla="*/ 97247 h 842371"/>
              <a:gd name="connsiteX6" fmla="*/ 18891 w 1212701"/>
              <a:gd name="connsiteY6" fmla="*/ 557918 h 842371"/>
              <a:gd name="connsiteX7" fmla="*/ 547562 w 1212701"/>
              <a:gd name="connsiteY7" fmla="*/ 720579 h 842371"/>
              <a:gd name="connsiteX8" fmla="*/ 628446 w 1212701"/>
              <a:gd name="connsiteY8" fmla="*/ 842371 h 842371"/>
              <a:gd name="connsiteX0" fmla="*/ 628446 w 1211895"/>
              <a:gd name="connsiteY0" fmla="*/ 842371 h 842371"/>
              <a:gd name="connsiteX1" fmla="*/ 820851 w 1211895"/>
              <a:gd name="connsiteY1" fmla="*/ 763100 h 842371"/>
              <a:gd name="connsiteX2" fmla="*/ 1178477 w 1211895"/>
              <a:gd name="connsiteY2" fmla="*/ 606951 h 842371"/>
              <a:gd name="connsiteX3" fmla="*/ 1173626 w 1211895"/>
              <a:gd name="connsiteY3" fmla="*/ 139266 h 842371"/>
              <a:gd name="connsiteX4" fmla="*/ 976395 w 1211895"/>
              <a:gd name="connsiteY4" fmla="*/ 9107 h 842371"/>
              <a:gd name="connsiteX5" fmla="*/ 246714 w 1211895"/>
              <a:gd name="connsiteY5" fmla="*/ 97247 h 842371"/>
              <a:gd name="connsiteX6" fmla="*/ 18891 w 1211895"/>
              <a:gd name="connsiteY6" fmla="*/ 557918 h 842371"/>
              <a:gd name="connsiteX7" fmla="*/ 547562 w 1211895"/>
              <a:gd name="connsiteY7" fmla="*/ 720579 h 842371"/>
              <a:gd name="connsiteX8" fmla="*/ 628446 w 1211895"/>
              <a:gd name="connsiteY8" fmla="*/ 842371 h 842371"/>
              <a:gd name="connsiteX0" fmla="*/ 628446 w 1218918"/>
              <a:gd name="connsiteY0" fmla="*/ 842371 h 842371"/>
              <a:gd name="connsiteX1" fmla="*/ 820851 w 1218918"/>
              <a:gd name="connsiteY1" fmla="*/ 763100 h 842371"/>
              <a:gd name="connsiteX2" fmla="*/ 1178477 w 1218918"/>
              <a:gd name="connsiteY2" fmla="*/ 606951 h 842371"/>
              <a:gd name="connsiteX3" fmla="*/ 1173626 w 1218918"/>
              <a:gd name="connsiteY3" fmla="*/ 139266 h 842371"/>
              <a:gd name="connsiteX4" fmla="*/ 976395 w 1218918"/>
              <a:gd name="connsiteY4" fmla="*/ 9107 h 842371"/>
              <a:gd name="connsiteX5" fmla="*/ 246714 w 1218918"/>
              <a:gd name="connsiteY5" fmla="*/ 97247 h 842371"/>
              <a:gd name="connsiteX6" fmla="*/ 18891 w 1218918"/>
              <a:gd name="connsiteY6" fmla="*/ 557918 h 842371"/>
              <a:gd name="connsiteX7" fmla="*/ 547562 w 1218918"/>
              <a:gd name="connsiteY7" fmla="*/ 720579 h 842371"/>
              <a:gd name="connsiteX8" fmla="*/ 628446 w 1218918"/>
              <a:gd name="connsiteY8" fmla="*/ 842371 h 842371"/>
              <a:gd name="connsiteX0" fmla="*/ 628446 w 1223727"/>
              <a:gd name="connsiteY0" fmla="*/ 842371 h 842371"/>
              <a:gd name="connsiteX1" fmla="*/ 820851 w 1223727"/>
              <a:gd name="connsiteY1" fmla="*/ 763100 h 842371"/>
              <a:gd name="connsiteX2" fmla="*/ 1178477 w 1223727"/>
              <a:gd name="connsiteY2" fmla="*/ 606951 h 842371"/>
              <a:gd name="connsiteX3" fmla="*/ 1173626 w 1223727"/>
              <a:gd name="connsiteY3" fmla="*/ 139266 h 842371"/>
              <a:gd name="connsiteX4" fmla="*/ 976395 w 1223727"/>
              <a:gd name="connsiteY4" fmla="*/ 9107 h 842371"/>
              <a:gd name="connsiteX5" fmla="*/ 246714 w 1223727"/>
              <a:gd name="connsiteY5" fmla="*/ 97247 h 842371"/>
              <a:gd name="connsiteX6" fmla="*/ 18891 w 1223727"/>
              <a:gd name="connsiteY6" fmla="*/ 557918 h 842371"/>
              <a:gd name="connsiteX7" fmla="*/ 547562 w 1223727"/>
              <a:gd name="connsiteY7" fmla="*/ 720579 h 842371"/>
              <a:gd name="connsiteX8" fmla="*/ 628446 w 1223727"/>
              <a:gd name="connsiteY8" fmla="*/ 842371 h 842371"/>
              <a:gd name="connsiteX0" fmla="*/ 628446 w 1232687"/>
              <a:gd name="connsiteY0" fmla="*/ 842371 h 842371"/>
              <a:gd name="connsiteX1" fmla="*/ 820851 w 1232687"/>
              <a:gd name="connsiteY1" fmla="*/ 763100 h 842371"/>
              <a:gd name="connsiteX2" fmla="*/ 1178477 w 1232687"/>
              <a:gd name="connsiteY2" fmla="*/ 606951 h 842371"/>
              <a:gd name="connsiteX3" fmla="*/ 1188606 w 1232687"/>
              <a:gd name="connsiteY3" fmla="*/ 158133 h 842371"/>
              <a:gd name="connsiteX4" fmla="*/ 976395 w 1232687"/>
              <a:gd name="connsiteY4" fmla="*/ 9107 h 842371"/>
              <a:gd name="connsiteX5" fmla="*/ 246714 w 1232687"/>
              <a:gd name="connsiteY5" fmla="*/ 97247 h 842371"/>
              <a:gd name="connsiteX6" fmla="*/ 18891 w 1232687"/>
              <a:gd name="connsiteY6" fmla="*/ 557918 h 842371"/>
              <a:gd name="connsiteX7" fmla="*/ 547562 w 1232687"/>
              <a:gd name="connsiteY7" fmla="*/ 720579 h 842371"/>
              <a:gd name="connsiteX8" fmla="*/ 628446 w 1232687"/>
              <a:gd name="connsiteY8" fmla="*/ 842371 h 842371"/>
              <a:gd name="connsiteX0" fmla="*/ 628446 w 1238631"/>
              <a:gd name="connsiteY0" fmla="*/ 842371 h 842371"/>
              <a:gd name="connsiteX1" fmla="*/ 820851 w 1238631"/>
              <a:gd name="connsiteY1" fmla="*/ 763100 h 842371"/>
              <a:gd name="connsiteX2" fmla="*/ 1178477 w 1238631"/>
              <a:gd name="connsiteY2" fmla="*/ 606951 h 842371"/>
              <a:gd name="connsiteX3" fmla="*/ 1197715 w 1238631"/>
              <a:gd name="connsiteY3" fmla="*/ 163763 h 842371"/>
              <a:gd name="connsiteX4" fmla="*/ 976395 w 1238631"/>
              <a:gd name="connsiteY4" fmla="*/ 9107 h 842371"/>
              <a:gd name="connsiteX5" fmla="*/ 246714 w 1238631"/>
              <a:gd name="connsiteY5" fmla="*/ 97247 h 842371"/>
              <a:gd name="connsiteX6" fmla="*/ 18891 w 1238631"/>
              <a:gd name="connsiteY6" fmla="*/ 557918 h 842371"/>
              <a:gd name="connsiteX7" fmla="*/ 547562 w 1238631"/>
              <a:gd name="connsiteY7" fmla="*/ 720579 h 842371"/>
              <a:gd name="connsiteX8" fmla="*/ 628446 w 1238631"/>
              <a:gd name="connsiteY8" fmla="*/ 842371 h 842371"/>
              <a:gd name="connsiteX0" fmla="*/ 632386 w 1242571"/>
              <a:gd name="connsiteY0" fmla="*/ 846766 h 846766"/>
              <a:gd name="connsiteX1" fmla="*/ 824791 w 1242571"/>
              <a:gd name="connsiteY1" fmla="*/ 767495 h 846766"/>
              <a:gd name="connsiteX2" fmla="*/ 1182417 w 1242571"/>
              <a:gd name="connsiteY2" fmla="*/ 611346 h 846766"/>
              <a:gd name="connsiteX3" fmla="*/ 1201655 w 1242571"/>
              <a:gd name="connsiteY3" fmla="*/ 168158 h 846766"/>
              <a:gd name="connsiteX4" fmla="*/ 980335 w 1242571"/>
              <a:gd name="connsiteY4" fmla="*/ 13502 h 846766"/>
              <a:gd name="connsiteX5" fmla="*/ 250654 w 1242571"/>
              <a:gd name="connsiteY5" fmla="*/ 101642 h 846766"/>
              <a:gd name="connsiteX6" fmla="*/ 22831 w 1242571"/>
              <a:gd name="connsiteY6" fmla="*/ 562313 h 846766"/>
              <a:gd name="connsiteX7" fmla="*/ 551502 w 1242571"/>
              <a:gd name="connsiteY7" fmla="*/ 724974 h 846766"/>
              <a:gd name="connsiteX8" fmla="*/ 632386 w 1242571"/>
              <a:gd name="connsiteY8" fmla="*/ 846766 h 846766"/>
              <a:gd name="connsiteX0" fmla="*/ 633056 w 1243241"/>
              <a:gd name="connsiteY0" fmla="*/ 846832 h 846832"/>
              <a:gd name="connsiteX1" fmla="*/ 825461 w 1243241"/>
              <a:gd name="connsiteY1" fmla="*/ 767561 h 846832"/>
              <a:gd name="connsiteX2" fmla="*/ 1183087 w 1243241"/>
              <a:gd name="connsiteY2" fmla="*/ 611412 h 846832"/>
              <a:gd name="connsiteX3" fmla="*/ 1202325 w 1243241"/>
              <a:gd name="connsiteY3" fmla="*/ 168224 h 846832"/>
              <a:gd name="connsiteX4" fmla="*/ 981005 w 1243241"/>
              <a:gd name="connsiteY4" fmla="*/ 13568 h 846832"/>
              <a:gd name="connsiteX5" fmla="*/ 245994 w 1243241"/>
              <a:gd name="connsiteY5" fmla="*/ 86692 h 846832"/>
              <a:gd name="connsiteX6" fmla="*/ 23501 w 1243241"/>
              <a:gd name="connsiteY6" fmla="*/ 562379 h 846832"/>
              <a:gd name="connsiteX7" fmla="*/ 552172 w 1243241"/>
              <a:gd name="connsiteY7" fmla="*/ 725040 h 846832"/>
              <a:gd name="connsiteX8" fmla="*/ 633056 w 1243241"/>
              <a:gd name="connsiteY8" fmla="*/ 846832 h 846832"/>
              <a:gd name="connsiteX0" fmla="*/ 633056 w 1243241"/>
              <a:gd name="connsiteY0" fmla="*/ 848503 h 848503"/>
              <a:gd name="connsiteX1" fmla="*/ 825461 w 1243241"/>
              <a:gd name="connsiteY1" fmla="*/ 769232 h 848503"/>
              <a:gd name="connsiteX2" fmla="*/ 1183087 w 1243241"/>
              <a:gd name="connsiteY2" fmla="*/ 613083 h 848503"/>
              <a:gd name="connsiteX3" fmla="*/ 1202325 w 1243241"/>
              <a:gd name="connsiteY3" fmla="*/ 169895 h 848503"/>
              <a:gd name="connsiteX4" fmla="*/ 981005 w 1243241"/>
              <a:gd name="connsiteY4" fmla="*/ 15239 h 848503"/>
              <a:gd name="connsiteX5" fmla="*/ 245994 w 1243241"/>
              <a:gd name="connsiteY5" fmla="*/ 88363 h 848503"/>
              <a:gd name="connsiteX6" fmla="*/ 23501 w 1243241"/>
              <a:gd name="connsiteY6" fmla="*/ 564050 h 848503"/>
              <a:gd name="connsiteX7" fmla="*/ 552172 w 1243241"/>
              <a:gd name="connsiteY7" fmla="*/ 726711 h 848503"/>
              <a:gd name="connsiteX8" fmla="*/ 633056 w 1243241"/>
              <a:gd name="connsiteY8" fmla="*/ 848503 h 848503"/>
              <a:gd name="connsiteX0" fmla="*/ 633056 w 1243241"/>
              <a:gd name="connsiteY0" fmla="*/ 852489 h 852489"/>
              <a:gd name="connsiteX1" fmla="*/ 825461 w 1243241"/>
              <a:gd name="connsiteY1" fmla="*/ 773218 h 852489"/>
              <a:gd name="connsiteX2" fmla="*/ 1183087 w 1243241"/>
              <a:gd name="connsiteY2" fmla="*/ 617069 h 852489"/>
              <a:gd name="connsiteX3" fmla="*/ 1202325 w 1243241"/>
              <a:gd name="connsiteY3" fmla="*/ 173881 h 852489"/>
              <a:gd name="connsiteX4" fmla="*/ 981005 w 1243241"/>
              <a:gd name="connsiteY4" fmla="*/ 19225 h 852489"/>
              <a:gd name="connsiteX5" fmla="*/ 245994 w 1243241"/>
              <a:gd name="connsiteY5" fmla="*/ 92349 h 852489"/>
              <a:gd name="connsiteX6" fmla="*/ 23501 w 1243241"/>
              <a:gd name="connsiteY6" fmla="*/ 568036 h 852489"/>
              <a:gd name="connsiteX7" fmla="*/ 552172 w 1243241"/>
              <a:gd name="connsiteY7" fmla="*/ 730697 h 852489"/>
              <a:gd name="connsiteX8" fmla="*/ 633056 w 1243241"/>
              <a:gd name="connsiteY8" fmla="*/ 852489 h 852489"/>
              <a:gd name="connsiteX0" fmla="*/ 633056 w 1238870"/>
              <a:gd name="connsiteY0" fmla="*/ 852489 h 852489"/>
              <a:gd name="connsiteX1" fmla="*/ 825461 w 1238870"/>
              <a:gd name="connsiteY1" fmla="*/ 773218 h 852489"/>
              <a:gd name="connsiteX2" fmla="*/ 1183087 w 1238870"/>
              <a:gd name="connsiteY2" fmla="*/ 617069 h 852489"/>
              <a:gd name="connsiteX3" fmla="*/ 1202325 w 1238870"/>
              <a:gd name="connsiteY3" fmla="*/ 173881 h 852489"/>
              <a:gd name="connsiteX4" fmla="*/ 981005 w 1238870"/>
              <a:gd name="connsiteY4" fmla="*/ 19225 h 852489"/>
              <a:gd name="connsiteX5" fmla="*/ 245994 w 1238870"/>
              <a:gd name="connsiteY5" fmla="*/ 92349 h 852489"/>
              <a:gd name="connsiteX6" fmla="*/ 23501 w 1238870"/>
              <a:gd name="connsiteY6" fmla="*/ 568036 h 852489"/>
              <a:gd name="connsiteX7" fmla="*/ 552172 w 1238870"/>
              <a:gd name="connsiteY7" fmla="*/ 730697 h 852489"/>
              <a:gd name="connsiteX8" fmla="*/ 633056 w 1238870"/>
              <a:gd name="connsiteY8" fmla="*/ 852489 h 852489"/>
              <a:gd name="connsiteX0" fmla="*/ 633056 w 1237972"/>
              <a:gd name="connsiteY0" fmla="*/ 852489 h 852489"/>
              <a:gd name="connsiteX1" fmla="*/ 825461 w 1237972"/>
              <a:gd name="connsiteY1" fmla="*/ 773218 h 852489"/>
              <a:gd name="connsiteX2" fmla="*/ 1183087 w 1237972"/>
              <a:gd name="connsiteY2" fmla="*/ 617069 h 852489"/>
              <a:gd name="connsiteX3" fmla="*/ 1202325 w 1237972"/>
              <a:gd name="connsiteY3" fmla="*/ 173881 h 852489"/>
              <a:gd name="connsiteX4" fmla="*/ 981005 w 1237972"/>
              <a:gd name="connsiteY4" fmla="*/ 19225 h 852489"/>
              <a:gd name="connsiteX5" fmla="*/ 245994 w 1237972"/>
              <a:gd name="connsiteY5" fmla="*/ 92349 h 852489"/>
              <a:gd name="connsiteX6" fmla="*/ 23501 w 1237972"/>
              <a:gd name="connsiteY6" fmla="*/ 568036 h 852489"/>
              <a:gd name="connsiteX7" fmla="*/ 552172 w 1237972"/>
              <a:gd name="connsiteY7" fmla="*/ 730697 h 852489"/>
              <a:gd name="connsiteX8" fmla="*/ 633056 w 1237972"/>
              <a:gd name="connsiteY8" fmla="*/ 852489 h 85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7972" h="852489">
                <a:moveTo>
                  <a:pt x="633056" y="852489"/>
                </a:moveTo>
                <a:cubicBezTo>
                  <a:pt x="716495" y="841059"/>
                  <a:pt x="733789" y="812455"/>
                  <a:pt x="825461" y="773218"/>
                </a:cubicBezTo>
                <a:cubicBezTo>
                  <a:pt x="917133" y="733981"/>
                  <a:pt x="1120276" y="716959"/>
                  <a:pt x="1183087" y="617069"/>
                </a:cubicBezTo>
                <a:cubicBezTo>
                  <a:pt x="1245898" y="517180"/>
                  <a:pt x="1258148" y="283568"/>
                  <a:pt x="1202325" y="173881"/>
                </a:cubicBezTo>
                <a:cubicBezTo>
                  <a:pt x="1146502" y="64194"/>
                  <a:pt x="1083676" y="36572"/>
                  <a:pt x="981005" y="19225"/>
                </a:cubicBezTo>
                <a:cubicBezTo>
                  <a:pt x="823274" y="-7425"/>
                  <a:pt x="446352" y="-23746"/>
                  <a:pt x="245994" y="92349"/>
                </a:cubicBezTo>
                <a:cubicBezTo>
                  <a:pt x="45636" y="208444"/>
                  <a:pt x="-47145" y="246094"/>
                  <a:pt x="23501" y="568036"/>
                </a:cubicBezTo>
                <a:cubicBezTo>
                  <a:pt x="51046" y="756743"/>
                  <a:pt x="510357" y="722029"/>
                  <a:pt x="552172" y="730697"/>
                </a:cubicBezTo>
                <a:cubicBezTo>
                  <a:pt x="733623" y="767368"/>
                  <a:pt x="633056" y="852489"/>
                  <a:pt x="633056" y="852489"/>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D80FF0C0-FC1A-4C5B-9FE5-09BA33FF7EE3}"/>
              </a:ext>
            </a:extLst>
          </p:cNvPr>
          <p:cNvSpPr>
            <a:spLocks noGrp="1"/>
          </p:cNvSpPr>
          <p:nvPr>
            <p:ph type="ctrTitle"/>
          </p:nvPr>
        </p:nvSpPr>
        <p:spPr>
          <a:xfrm>
            <a:off x="1956392" y="1398181"/>
            <a:ext cx="7134446" cy="2870791"/>
          </a:xfrm>
        </p:spPr>
        <p:txBody>
          <a:bodyPr anchor="ctr">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E989092-15F8-4341-8D94-9E799301C51A}"/>
              </a:ext>
            </a:extLst>
          </p:cNvPr>
          <p:cNvSpPr>
            <a:spLocks noGrp="1"/>
          </p:cNvSpPr>
          <p:nvPr>
            <p:ph type="subTitle" idx="1"/>
          </p:nvPr>
        </p:nvSpPr>
        <p:spPr>
          <a:xfrm>
            <a:off x="6270835" y="5135527"/>
            <a:ext cx="4397164" cy="1057938"/>
          </a:xfrm>
        </p:spPr>
        <p:txBody>
          <a:bodyPr anchor="ctr">
            <a:normAutofit/>
          </a:bodyPr>
          <a:lstStyle>
            <a:lvl1pPr marL="0" indent="0" algn="l">
              <a:lnSpc>
                <a:spcPct val="100000"/>
              </a:lnSpc>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97328B-E858-4921-99C2-3B0BE1724C6F}"/>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5" name="Footer Placeholder 4">
            <a:extLst>
              <a:ext uri="{FF2B5EF4-FFF2-40B4-BE49-F238E27FC236}">
                <a16:creationId xmlns:a16="http://schemas.microsoft.com/office/drawing/2014/main" id="{ED381296-9B7B-4EF3-89B3-8B33E6070F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2FE59-6CD1-4D0F-8A06-10CA2D3836CD}"/>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184777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139E3-FB89-4585-A22D-15851E8DE0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94B498-70D2-4956-A576-83345B38DC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2A84CB-FF9E-43D6-8805-B4ABB520D60C}"/>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5" name="Footer Placeholder 4">
            <a:extLst>
              <a:ext uri="{FF2B5EF4-FFF2-40B4-BE49-F238E27FC236}">
                <a16:creationId xmlns:a16="http://schemas.microsoft.com/office/drawing/2014/main" id="{BCA7EE14-0A60-428B-BC0E-A50951E0E3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2A9A22-BBF2-4B23-B17F-B32AC87D290F}"/>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530843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5CC51B-E0BE-4D50-A04A-571F8BCAE2A7}"/>
              </a:ext>
            </a:extLst>
          </p:cNvPr>
          <p:cNvSpPr>
            <a:spLocks noGrp="1"/>
          </p:cNvSpPr>
          <p:nvPr>
            <p:ph type="title" orient="vert"/>
          </p:nvPr>
        </p:nvSpPr>
        <p:spPr>
          <a:xfrm>
            <a:off x="9099550" y="692150"/>
            <a:ext cx="2254250" cy="530993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41F5607-7A89-4981-87F4-98BC7CE0A921}"/>
              </a:ext>
            </a:extLst>
          </p:cNvPr>
          <p:cNvSpPr>
            <a:spLocks noGrp="1"/>
          </p:cNvSpPr>
          <p:nvPr>
            <p:ph type="body" orient="vert" idx="1"/>
          </p:nvPr>
        </p:nvSpPr>
        <p:spPr>
          <a:xfrm>
            <a:off x="838200" y="692150"/>
            <a:ext cx="8108950" cy="530993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820D5BE-275A-42D5-BCE1-357D53FC50C3}"/>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5" name="Footer Placeholder 4">
            <a:extLst>
              <a:ext uri="{FF2B5EF4-FFF2-40B4-BE49-F238E27FC236}">
                <a16:creationId xmlns:a16="http://schemas.microsoft.com/office/drawing/2014/main" id="{11525F9A-B406-4028-AC92-D12450519F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70F0A-5147-4274-A0A1-BD21917945FE}"/>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722412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AC77D-9BA0-4A3B-B823-2059DC3C3D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B811DB-C16F-4CED-97C6-73ABD71F33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E14D3C-7343-4DD7-B816-0D4D66BD61BF}"/>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5" name="Footer Placeholder 4">
            <a:extLst>
              <a:ext uri="{FF2B5EF4-FFF2-40B4-BE49-F238E27FC236}">
                <a16:creationId xmlns:a16="http://schemas.microsoft.com/office/drawing/2014/main" id="{BE2409C8-4D7C-40EE-A12E-59CB555C72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22D5-7193-4F59-83B4-3C19E8B1495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688923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BEFA1-A4AB-4CF4-B02E-57AAED5719D6}"/>
              </a:ext>
            </a:extLst>
          </p:cNvPr>
          <p:cNvSpPr>
            <a:spLocks noGrp="1"/>
          </p:cNvSpPr>
          <p:nvPr>
            <p:ph type="title"/>
          </p:nvPr>
        </p:nvSpPr>
        <p:spPr>
          <a:xfrm>
            <a:off x="1621971" y="1709738"/>
            <a:ext cx="9165772" cy="2963271"/>
          </a:xfrm>
        </p:spPr>
        <p:txBody>
          <a:bodyPr anchor="b"/>
          <a:lstStyle>
            <a:lvl1pPr algn="ct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0AB406C-F19A-4393-9AD1-A300A7E452E8}"/>
              </a:ext>
            </a:extLst>
          </p:cNvPr>
          <p:cNvSpPr>
            <a:spLocks noGrp="1"/>
          </p:cNvSpPr>
          <p:nvPr>
            <p:ph type="body" idx="1"/>
          </p:nvPr>
        </p:nvSpPr>
        <p:spPr>
          <a:xfrm>
            <a:off x="1621971" y="4875028"/>
            <a:ext cx="9165772" cy="1052623"/>
          </a:xfrm>
        </p:spPr>
        <p:txBody>
          <a:bodyPr>
            <a:normAutofit/>
          </a:bodyPr>
          <a:lstStyle>
            <a:lvl1pPr marL="0" indent="0" algn="ctr">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7D7AE7-47F6-4023-8D44-8BA1DAB05FF2}"/>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5" name="Footer Placeholder 4">
            <a:extLst>
              <a:ext uri="{FF2B5EF4-FFF2-40B4-BE49-F238E27FC236}">
                <a16:creationId xmlns:a16="http://schemas.microsoft.com/office/drawing/2014/main" id="{57AB32FC-A974-44FC-9804-F871EE51D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59ADE9-F40E-4E3B-AB8D-68CB1F4854A5}"/>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546178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4D816-3E01-4EFD-AD9C-783D674DA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F53D69-34A7-451D-A902-5F6CD13343FE}"/>
              </a:ext>
            </a:extLst>
          </p:cNvPr>
          <p:cNvSpPr>
            <a:spLocks noGrp="1"/>
          </p:cNvSpPr>
          <p:nvPr>
            <p:ph sz="half" idx="1"/>
          </p:nvPr>
        </p:nvSpPr>
        <p:spPr>
          <a:xfrm>
            <a:off x="1020722" y="2095500"/>
            <a:ext cx="4999077"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6E1E0E2-7D34-48E0-8795-546D2F00E2CF}"/>
              </a:ext>
            </a:extLst>
          </p:cNvPr>
          <p:cNvSpPr>
            <a:spLocks noGrp="1"/>
          </p:cNvSpPr>
          <p:nvPr>
            <p:ph sz="half" idx="2"/>
          </p:nvPr>
        </p:nvSpPr>
        <p:spPr>
          <a:xfrm>
            <a:off x="6281056" y="2095500"/>
            <a:ext cx="5072743" cy="39732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E005476-6B6D-4BA3-919B-5335D6429852}"/>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6" name="Footer Placeholder 5">
            <a:extLst>
              <a:ext uri="{FF2B5EF4-FFF2-40B4-BE49-F238E27FC236}">
                <a16:creationId xmlns:a16="http://schemas.microsoft.com/office/drawing/2014/main" id="{F5DB6D41-07E2-4F6D-BB39-217957FE76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E0CA9C-BFED-484F-B765-EA8CE4B4B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2424939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74AD2-5208-4201-90A7-F961876195F8}"/>
              </a:ext>
            </a:extLst>
          </p:cNvPr>
          <p:cNvSpPr>
            <a:spLocks noGrp="1"/>
          </p:cNvSpPr>
          <p:nvPr>
            <p:ph type="title"/>
          </p:nvPr>
        </p:nvSpPr>
        <p:spPr>
          <a:xfrm>
            <a:off x="1028700" y="702129"/>
            <a:ext cx="10326688" cy="11256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D3A3FF53-BE24-42E9-BA12-BC5863CBFF1B}"/>
              </a:ext>
            </a:extLst>
          </p:cNvPr>
          <p:cNvSpPr>
            <a:spLocks noGrp="1"/>
          </p:cNvSpPr>
          <p:nvPr>
            <p:ph type="body" idx="1"/>
          </p:nvPr>
        </p:nvSpPr>
        <p:spPr>
          <a:xfrm>
            <a:off x="1028700" y="1827804"/>
            <a:ext cx="4968875"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67A84776-6678-4D27-9BE9-5D83FC9E884F}"/>
              </a:ext>
            </a:extLst>
          </p:cNvPr>
          <p:cNvSpPr>
            <a:spLocks noGrp="1"/>
          </p:cNvSpPr>
          <p:nvPr>
            <p:ph sz="half" idx="2"/>
          </p:nvPr>
        </p:nvSpPr>
        <p:spPr>
          <a:xfrm>
            <a:off x="1028700" y="2642191"/>
            <a:ext cx="4968875" cy="340241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8BCA2E2-5B30-43B4-8FCD-23015451F221}"/>
              </a:ext>
            </a:extLst>
          </p:cNvPr>
          <p:cNvSpPr>
            <a:spLocks noGrp="1"/>
          </p:cNvSpPr>
          <p:nvPr>
            <p:ph type="body" sz="quarter" idx="3"/>
          </p:nvPr>
        </p:nvSpPr>
        <p:spPr>
          <a:xfrm>
            <a:off x="6281054" y="1827804"/>
            <a:ext cx="5087034" cy="8143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CDA7B7A1-E670-4E7E-AEBA-340893DE8EE5}"/>
              </a:ext>
            </a:extLst>
          </p:cNvPr>
          <p:cNvSpPr>
            <a:spLocks noGrp="1"/>
          </p:cNvSpPr>
          <p:nvPr>
            <p:ph sz="quarter" idx="4"/>
          </p:nvPr>
        </p:nvSpPr>
        <p:spPr>
          <a:xfrm>
            <a:off x="6281054" y="2642191"/>
            <a:ext cx="5087034" cy="340241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3244D3AE-982A-4CC3-8456-4D4B0E35D993}"/>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8" name="Footer Placeholder 7">
            <a:extLst>
              <a:ext uri="{FF2B5EF4-FFF2-40B4-BE49-F238E27FC236}">
                <a16:creationId xmlns:a16="http://schemas.microsoft.com/office/drawing/2014/main" id="{56FE3087-09F9-4436-8236-8693EA4984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8413CB-0E24-4F96-AF8C-EE269ACCE783}"/>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406151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55CAD1C-D319-4A48-8DF9-50699231C977}"/>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4" name="Footer Placeholder 3">
            <a:extLst>
              <a:ext uri="{FF2B5EF4-FFF2-40B4-BE49-F238E27FC236}">
                <a16:creationId xmlns:a16="http://schemas.microsoft.com/office/drawing/2014/main" id="{FE3D0181-83E0-4AB1-B372-24D6C075B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50352C-6317-4DD0-84C4-AE7DDAC55F0A}"/>
              </a:ext>
            </a:extLst>
          </p:cNvPr>
          <p:cNvSpPr>
            <a:spLocks noGrp="1"/>
          </p:cNvSpPr>
          <p:nvPr>
            <p:ph type="sldNum" sz="quarter" idx="12"/>
          </p:nvPr>
        </p:nvSpPr>
        <p:spPr/>
        <p:txBody>
          <a:bodyPr/>
          <a:lstStyle/>
          <a:p>
            <a:fld id="{7C7FAD9F-AEE9-406E-B720-57D2B9DB2816}" type="slidenum">
              <a:rPr lang="en-US" smtClean="0"/>
              <a:t>‹#›</a:t>
            </a:fld>
            <a:endParaRPr lang="en-US"/>
          </a:p>
        </p:txBody>
      </p:sp>
      <p:sp>
        <p:nvSpPr>
          <p:cNvPr id="6" name="Freeform: Shape 5">
            <a:extLst>
              <a:ext uri="{FF2B5EF4-FFF2-40B4-BE49-F238E27FC236}">
                <a16:creationId xmlns:a16="http://schemas.microsoft.com/office/drawing/2014/main" id="{48F340C5-9EBB-43D9-91F5-F767DBD59BBF}"/>
              </a:ext>
              <a:ext uri="{C183D7F6-B498-43B3-948B-1728B52AA6E4}">
                <adec:decorative xmlns:adec="http://schemas.microsoft.com/office/drawing/2017/decorative" val="1"/>
              </a:ext>
            </a:extLst>
          </p:cNvPr>
          <p:cNvSpPr/>
          <p:nvPr/>
        </p:nvSpPr>
        <p:spPr>
          <a:xfrm rot="492880">
            <a:off x="2401240" y="1130240"/>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solidFill>
            <a:schemeClr val="bg1"/>
          </a:solidFill>
          <a:ln w="1905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89ECC812-F2A9-46D4-9B78-6659C68ED4EE}"/>
              </a:ext>
            </a:extLst>
          </p:cNvPr>
          <p:cNvSpPr>
            <a:spLocks noGrp="1"/>
          </p:cNvSpPr>
          <p:nvPr>
            <p:ph type="title"/>
          </p:nvPr>
        </p:nvSpPr>
        <p:spPr>
          <a:xfrm>
            <a:off x="3412671" y="1932214"/>
            <a:ext cx="6966858" cy="3091544"/>
          </a:xfrm>
        </p:spPr>
        <p:txBody>
          <a:bodyPr/>
          <a:lstStyle>
            <a:lvl1pPr algn="ctr">
              <a:defRPr/>
            </a:lvl1pPr>
          </a:lstStyle>
          <a:p>
            <a:r>
              <a:rPr lang="en-US"/>
              <a:t>Click to edit Master title style</a:t>
            </a:r>
            <a:endParaRPr lang="en-US" dirty="0"/>
          </a:p>
        </p:txBody>
      </p:sp>
      <p:sp>
        <p:nvSpPr>
          <p:cNvPr id="7" name="Freeform: Shape 6">
            <a:extLst>
              <a:ext uri="{FF2B5EF4-FFF2-40B4-BE49-F238E27FC236}">
                <a16:creationId xmlns:a16="http://schemas.microsoft.com/office/drawing/2014/main" id="{B7A37F60-69E7-41AC-BC9A-9DBC3B577269}"/>
              </a:ext>
              <a:ext uri="{C183D7F6-B498-43B3-948B-1728B52AA6E4}">
                <adec:decorative xmlns:adec="http://schemas.microsoft.com/office/drawing/2017/decorative" val="1"/>
              </a:ext>
            </a:extLst>
          </p:cNvPr>
          <p:cNvSpPr/>
          <p:nvPr/>
        </p:nvSpPr>
        <p:spPr>
          <a:xfrm rot="492880">
            <a:off x="2455668" y="1103025"/>
            <a:ext cx="8982171" cy="5009917"/>
          </a:xfrm>
          <a:custGeom>
            <a:avLst/>
            <a:gdLst>
              <a:gd name="connsiteX0" fmla="*/ 284628 w 960507"/>
              <a:gd name="connsiteY0" fmla="*/ 725426 h 725435"/>
              <a:gd name="connsiteX1" fmla="*/ 429979 w 960507"/>
              <a:gd name="connsiteY1" fmla="*/ 636749 h 725435"/>
              <a:gd name="connsiteX2" fmla="*/ 805646 w 960507"/>
              <a:gd name="connsiteY2" fmla="*/ 523401 h 725435"/>
              <a:gd name="connsiteX3" fmla="*/ 954521 w 960507"/>
              <a:gd name="connsiteY3" fmla="*/ 257273 h 725435"/>
              <a:gd name="connsiteX4" fmla="*/ 674486 w 960507"/>
              <a:gd name="connsiteY4" fmla="*/ 5622 h 725435"/>
              <a:gd name="connsiteX5" fmla="*/ 15261 w 960507"/>
              <a:gd name="connsiteY5" fmla="*/ 246605 h 725435"/>
              <a:gd name="connsiteX6" fmla="*/ 217286 w 960507"/>
              <a:gd name="connsiteY6" fmla="*/ 650655 h 725435"/>
              <a:gd name="connsiteX7" fmla="*/ 284628 w 960507"/>
              <a:gd name="connsiteY7" fmla="*/ 725426 h 725435"/>
              <a:gd name="connsiteX0" fmla="*/ 284667 w 961601"/>
              <a:gd name="connsiteY0" fmla="*/ 725435 h 725435"/>
              <a:gd name="connsiteX1" fmla="*/ 430018 w 961601"/>
              <a:gd name="connsiteY1" fmla="*/ 636758 h 725435"/>
              <a:gd name="connsiteX2" fmla="*/ 820834 w 961601"/>
              <a:gd name="connsiteY2" fmla="*/ 548364 h 725435"/>
              <a:gd name="connsiteX3" fmla="*/ 954560 w 961601"/>
              <a:gd name="connsiteY3" fmla="*/ 257282 h 725435"/>
              <a:gd name="connsiteX4" fmla="*/ 674525 w 961601"/>
              <a:gd name="connsiteY4" fmla="*/ 5631 h 725435"/>
              <a:gd name="connsiteX5" fmla="*/ 15300 w 961601"/>
              <a:gd name="connsiteY5" fmla="*/ 246614 h 725435"/>
              <a:gd name="connsiteX6" fmla="*/ 217325 w 961601"/>
              <a:gd name="connsiteY6" fmla="*/ 650664 h 725435"/>
              <a:gd name="connsiteX7" fmla="*/ 284667 w 961601"/>
              <a:gd name="connsiteY7" fmla="*/ 725435 h 725435"/>
              <a:gd name="connsiteX0" fmla="*/ 284667 w 961601"/>
              <a:gd name="connsiteY0" fmla="*/ 725962 h 725962"/>
              <a:gd name="connsiteX1" fmla="*/ 430018 w 961601"/>
              <a:gd name="connsiteY1" fmla="*/ 637285 h 725962"/>
              <a:gd name="connsiteX2" fmla="*/ 820834 w 961601"/>
              <a:gd name="connsiteY2" fmla="*/ 548891 h 725962"/>
              <a:gd name="connsiteX3" fmla="*/ 954560 w 961601"/>
              <a:gd name="connsiteY3" fmla="*/ 257809 h 725962"/>
              <a:gd name="connsiteX4" fmla="*/ 674525 w 961601"/>
              <a:gd name="connsiteY4" fmla="*/ 6158 h 725962"/>
              <a:gd name="connsiteX5" fmla="*/ 15300 w 961601"/>
              <a:gd name="connsiteY5" fmla="*/ 247141 h 725962"/>
              <a:gd name="connsiteX6" fmla="*/ 217325 w 961601"/>
              <a:gd name="connsiteY6" fmla="*/ 651191 h 725962"/>
              <a:gd name="connsiteX7" fmla="*/ 284667 w 961601"/>
              <a:gd name="connsiteY7" fmla="*/ 725962 h 725962"/>
              <a:gd name="connsiteX0" fmla="*/ 410902 w 1087836"/>
              <a:gd name="connsiteY0" fmla="*/ 719810 h 719810"/>
              <a:gd name="connsiteX1" fmla="*/ 556253 w 1087836"/>
              <a:gd name="connsiteY1" fmla="*/ 631133 h 719810"/>
              <a:gd name="connsiteX2" fmla="*/ 947069 w 1087836"/>
              <a:gd name="connsiteY2" fmla="*/ 542739 h 719810"/>
              <a:gd name="connsiteX3" fmla="*/ 1080795 w 1087836"/>
              <a:gd name="connsiteY3" fmla="*/ 251657 h 719810"/>
              <a:gd name="connsiteX4" fmla="*/ 800760 w 1087836"/>
              <a:gd name="connsiteY4" fmla="*/ 6 h 719810"/>
              <a:gd name="connsiteX5" fmla="*/ 5261 w 1087836"/>
              <a:gd name="connsiteY5" fmla="*/ 248982 h 719810"/>
              <a:gd name="connsiteX6" fmla="*/ 343560 w 1087836"/>
              <a:gd name="connsiteY6" fmla="*/ 645039 h 719810"/>
              <a:gd name="connsiteX7" fmla="*/ 410902 w 1087836"/>
              <a:gd name="connsiteY7" fmla="*/ 719810 h 719810"/>
              <a:gd name="connsiteX0" fmla="*/ 412791 w 1089725"/>
              <a:gd name="connsiteY0" fmla="*/ 726835 h 726835"/>
              <a:gd name="connsiteX1" fmla="*/ 558142 w 1089725"/>
              <a:gd name="connsiteY1" fmla="*/ 638158 h 726835"/>
              <a:gd name="connsiteX2" fmla="*/ 948958 w 1089725"/>
              <a:gd name="connsiteY2" fmla="*/ 549764 h 726835"/>
              <a:gd name="connsiteX3" fmla="*/ 1082684 w 1089725"/>
              <a:gd name="connsiteY3" fmla="*/ 258682 h 726835"/>
              <a:gd name="connsiteX4" fmla="*/ 802649 w 1089725"/>
              <a:gd name="connsiteY4" fmla="*/ 7031 h 726835"/>
              <a:gd name="connsiteX5" fmla="*/ 171027 w 1089725"/>
              <a:gd name="connsiteY5" fmla="*/ 85967 h 726835"/>
              <a:gd name="connsiteX6" fmla="*/ 7150 w 1089725"/>
              <a:gd name="connsiteY6" fmla="*/ 256007 h 726835"/>
              <a:gd name="connsiteX7" fmla="*/ 345449 w 1089725"/>
              <a:gd name="connsiteY7" fmla="*/ 652064 h 726835"/>
              <a:gd name="connsiteX8" fmla="*/ 412791 w 1089725"/>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9002 w 1085936"/>
              <a:gd name="connsiteY0" fmla="*/ 726835 h 726835"/>
              <a:gd name="connsiteX1" fmla="*/ 554353 w 1085936"/>
              <a:gd name="connsiteY1" fmla="*/ 638158 h 726835"/>
              <a:gd name="connsiteX2" fmla="*/ 945169 w 1085936"/>
              <a:gd name="connsiteY2" fmla="*/ 549764 h 726835"/>
              <a:gd name="connsiteX3" fmla="*/ 1078895 w 1085936"/>
              <a:gd name="connsiteY3" fmla="*/ 258682 h 726835"/>
              <a:gd name="connsiteX4" fmla="*/ 798860 w 1085936"/>
              <a:gd name="connsiteY4" fmla="*/ 7031 h 726835"/>
              <a:gd name="connsiteX5" fmla="*/ 167238 w 1085936"/>
              <a:gd name="connsiteY5" fmla="*/ 85967 h 726835"/>
              <a:gd name="connsiteX6" fmla="*/ 7460 w 1085936"/>
              <a:gd name="connsiteY6" fmla="*/ 285590 h 726835"/>
              <a:gd name="connsiteX7" fmla="*/ 341660 w 1085936"/>
              <a:gd name="connsiteY7" fmla="*/ 652064 h 726835"/>
              <a:gd name="connsiteX8" fmla="*/ 409002 w 1085936"/>
              <a:gd name="connsiteY8" fmla="*/ 726835 h 726835"/>
              <a:gd name="connsiteX0" fmla="*/ 407340 w 1084274"/>
              <a:gd name="connsiteY0" fmla="*/ 726835 h 726835"/>
              <a:gd name="connsiteX1" fmla="*/ 552691 w 1084274"/>
              <a:gd name="connsiteY1" fmla="*/ 638158 h 726835"/>
              <a:gd name="connsiteX2" fmla="*/ 943507 w 1084274"/>
              <a:gd name="connsiteY2" fmla="*/ 549764 h 726835"/>
              <a:gd name="connsiteX3" fmla="*/ 1077233 w 1084274"/>
              <a:gd name="connsiteY3" fmla="*/ 258682 h 726835"/>
              <a:gd name="connsiteX4" fmla="*/ 797198 w 1084274"/>
              <a:gd name="connsiteY4" fmla="*/ 7031 h 726835"/>
              <a:gd name="connsiteX5" fmla="*/ 165576 w 1084274"/>
              <a:gd name="connsiteY5" fmla="*/ 85967 h 726835"/>
              <a:gd name="connsiteX6" fmla="*/ 5798 w 1084274"/>
              <a:gd name="connsiteY6" fmla="*/ 285590 h 726835"/>
              <a:gd name="connsiteX7" fmla="*/ 339998 w 1084274"/>
              <a:gd name="connsiteY7" fmla="*/ 652064 h 726835"/>
              <a:gd name="connsiteX8" fmla="*/ 407340 w 1084274"/>
              <a:gd name="connsiteY8" fmla="*/ 726835 h 726835"/>
              <a:gd name="connsiteX0" fmla="*/ 405193 w 1082127"/>
              <a:gd name="connsiteY0" fmla="*/ 726835 h 726835"/>
              <a:gd name="connsiteX1" fmla="*/ 550544 w 1082127"/>
              <a:gd name="connsiteY1" fmla="*/ 638158 h 726835"/>
              <a:gd name="connsiteX2" fmla="*/ 941360 w 1082127"/>
              <a:gd name="connsiteY2" fmla="*/ 549764 h 726835"/>
              <a:gd name="connsiteX3" fmla="*/ 1075086 w 1082127"/>
              <a:gd name="connsiteY3" fmla="*/ 258682 h 726835"/>
              <a:gd name="connsiteX4" fmla="*/ 795051 w 1082127"/>
              <a:gd name="connsiteY4" fmla="*/ 7031 h 726835"/>
              <a:gd name="connsiteX5" fmla="*/ 163429 w 1082127"/>
              <a:gd name="connsiteY5" fmla="*/ 85967 h 726835"/>
              <a:gd name="connsiteX6" fmla="*/ 5959 w 1082127"/>
              <a:gd name="connsiteY6" fmla="*/ 336874 h 726835"/>
              <a:gd name="connsiteX7" fmla="*/ 337851 w 1082127"/>
              <a:gd name="connsiteY7" fmla="*/ 652064 h 726835"/>
              <a:gd name="connsiteX8" fmla="*/ 405193 w 1082127"/>
              <a:gd name="connsiteY8" fmla="*/ 726835 h 726835"/>
              <a:gd name="connsiteX0" fmla="*/ 405097 w 1082031"/>
              <a:gd name="connsiteY0" fmla="*/ 727553 h 727553"/>
              <a:gd name="connsiteX1" fmla="*/ 550448 w 1082031"/>
              <a:gd name="connsiteY1" fmla="*/ 638876 h 727553"/>
              <a:gd name="connsiteX2" fmla="*/ 941264 w 1082031"/>
              <a:gd name="connsiteY2" fmla="*/ 550482 h 727553"/>
              <a:gd name="connsiteX3" fmla="*/ 1074990 w 1082031"/>
              <a:gd name="connsiteY3" fmla="*/ 259400 h 727553"/>
              <a:gd name="connsiteX4" fmla="*/ 794955 w 1082031"/>
              <a:gd name="connsiteY4" fmla="*/ 7749 h 727553"/>
              <a:gd name="connsiteX5" fmla="*/ 164686 w 1082031"/>
              <a:gd name="connsiteY5" fmla="*/ 81610 h 727553"/>
              <a:gd name="connsiteX6" fmla="*/ 5863 w 1082031"/>
              <a:gd name="connsiteY6" fmla="*/ 337592 h 727553"/>
              <a:gd name="connsiteX7" fmla="*/ 337755 w 1082031"/>
              <a:gd name="connsiteY7" fmla="*/ 652782 h 727553"/>
              <a:gd name="connsiteX8" fmla="*/ 405097 w 1082031"/>
              <a:gd name="connsiteY8" fmla="*/ 727553 h 727553"/>
              <a:gd name="connsiteX0" fmla="*/ 427815 w 1104749"/>
              <a:gd name="connsiteY0" fmla="*/ 727553 h 727553"/>
              <a:gd name="connsiteX1" fmla="*/ 573166 w 1104749"/>
              <a:gd name="connsiteY1" fmla="*/ 638876 h 727553"/>
              <a:gd name="connsiteX2" fmla="*/ 963982 w 1104749"/>
              <a:gd name="connsiteY2" fmla="*/ 550482 h 727553"/>
              <a:gd name="connsiteX3" fmla="*/ 1097708 w 1104749"/>
              <a:gd name="connsiteY3" fmla="*/ 259400 h 727553"/>
              <a:gd name="connsiteX4" fmla="*/ 817673 w 1104749"/>
              <a:gd name="connsiteY4" fmla="*/ 7749 h 727553"/>
              <a:gd name="connsiteX5" fmla="*/ 187404 w 1104749"/>
              <a:gd name="connsiteY5" fmla="*/ 81610 h 727553"/>
              <a:gd name="connsiteX6" fmla="*/ 4537 w 1104749"/>
              <a:gd name="connsiteY6" fmla="*/ 344274 h 727553"/>
              <a:gd name="connsiteX7" fmla="*/ 360473 w 1104749"/>
              <a:gd name="connsiteY7" fmla="*/ 652782 h 727553"/>
              <a:gd name="connsiteX8" fmla="*/ 427815 w 1104749"/>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23278 w 1100212"/>
              <a:gd name="connsiteY0" fmla="*/ 727553 h 727553"/>
              <a:gd name="connsiteX1" fmla="*/ 568629 w 1100212"/>
              <a:gd name="connsiteY1" fmla="*/ 638876 h 727553"/>
              <a:gd name="connsiteX2" fmla="*/ 959445 w 1100212"/>
              <a:gd name="connsiteY2" fmla="*/ 550482 h 727553"/>
              <a:gd name="connsiteX3" fmla="*/ 1093171 w 1100212"/>
              <a:gd name="connsiteY3" fmla="*/ 259400 h 727553"/>
              <a:gd name="connsiteX4" fmla="*/ 813136 w 1100212"/>
              <a:gd name="connsiteY4" fmla="*/ 7749 h 727553"/>
              <a:gd name="connsiteX5" fmla="*/ 182867 w 1100212"/>
              <a:gd name="connsiteY5" fmla="*/ 81610 h 727553"/>
              <a:gd name="connsiteX6" fmla="*/ 0 w 1100212"/>
              <a:gd name="connsiteY6" fmla="*/ 344274 h 727553"/>
              <a:gd name="connsiteX7" fmla="*/ 355936 w 1100212"/>
              <a:gd name="connsiteY7" fmla="*/ 652782 h 727553"/>
              <a:gd name="connsiteX8" fmla="*/ 423278 w 1100212"/>
              <a:gd name="connsiteY8" fmla="*/ 727553 h 727553"/>
              <a:gd name="connsiteX0" fmla="*/ 437503 w 1114437"/>
              <a:gd name="connsiteY0" fmla="*/ 727553 h 727553"/>
              <a:gd name="connsiteX1" fmla="*/ 582854 w 1114437"/>
              <a:gd name="connsiteY1" fmla="*/ 638876 h 727553"/>
              <a:gd name="connsiteX2" fmla="*/ 973670 w 1114437"/>
              <a:gd name="connsiteY2" fmla="*/ 550482 h 727553"/>
              <a:gd name="connsiteX3" fmla="*/ 1107396 w 1114437"/>
              <a:gd name="connsiteY3" fmla="*/ 259400 h 727553"/>
              <a:gd name="connsiteX4" fmla="*/ 827361 w 1114437"/>
              <a:gd name="connsiteY4" fmla="*/ 7749 h 727553"/>
              <a:gd name="connsiteX5" fmla="*/ 197092 w 1114437"/>
              <a:gd name="connsiteY5" fmla="*/ 81610 h 727553"/>
              <a:gd name="connsiteX6" fmla="*/ 0 w 1114437"/>
              <a:gd name="connsiteY6" fmla="*/ 341962 h 727553"/>
              <a:gd name="connsiteX7" fmla="*/ 370161 w 1114437"/>
              <a:gd name="connsiteY7" fmla="*/ 652782 h 727553"/>
              <a:gd name="connsiteX8" fmla="*/ 437503 w 1114437"/>
              <a:gd name="connsiteY8" fmla="*/ 727553 h 727553"/>
              <a:gd name="connsiteX0" fmla="*/ 463684 w 1140618"/>
              <a:gd name="connsiteY0" fmla="*/ 727553 h 727553"/>
              <a:gd name="connsiteX1" fmla="*/ 609035 w 1140618"/>
              <a:gd name="connsiteY1" fmla="*/ 638876 h 727553"/>
              <a:gd name="connsiteX2" fmla="*/ 999851 w 1140618"/>
              <a:gd name="connsiteY2" fmla="*/ 550482 h 727553"/>
              <a:gd name="connsiteX3" fmla="*/ 1133577 w 1140618"/>
              <a:gd name="connsiteY3" fmla="*/ 259400 h 727553"/>
              <a:gd name="connsiteX4" fmla="*/ 853542 w 1140618"/>
              <a:gd name="connsiteY4" fmla="*/ 7749 h 727553"/>
              <a:gd name="connsiteX5" fmla="*/ 223273 w 1140618"/>
              <a:gd name="connsiteY5" fmla="*/ 81610 h 727553"/>
              <a:gd name="connsiteX6" fmla="*/ 0 w 1140618"/>
              <a:gd name="connsiteY6" fmla="*/ 343816 h 727553"/>
              <a:gd name="connsiteX7" fmla="*/ 396342 w 1140618"/>
              <a:gd name="connsiteY7" fmla="*/ 652782 h 727553"/>
              <a:gd name="connsiteX8" fmla="*/ 463684 w 1140618"/>
              <a:gd name="connsiteY8" fmla="*/ 727553 h 727553"/>
              <a:gd name="connsiteX0" fmla="*/ 463684 w 1140714"/>
              <a:gd name="connsiteY0" fmla="*/ 719277 h 719277"/>
              <a:gd name="connsiteX1" fmla="*/ 609035 w 1140714"/>
              <a:gd name="connsiteY1" fmla="*/ 630600 h 719277"/>
              <a:gd name="connsiteX2" fmla="*/ 999851 w 1140714"/>
              <a:gd name="connsiteY2" fmla="*/ 542206 h 719277"/>
              <a:gd name="connsiteX3" fmla="*/ 1133577 w 1140714"/>
              <a:gd name="connsiteY3" fmla="*/ 251124 h 719277"/>
              <a:gd name="connsiteX4" fmla="*/ 852002 w 1140714"/>
              <a:gd name="connsiteY4" fmla="*/ 8636 h 719277"/>
              <a:gd name="connsiteX5" fmla="*/ 223273 w 1140714"/>
              <a:gd name="connsiteY5" fmla="*/ 73334 h 719277"/>
              <a:gd name="connsiteX6" fmla="*/ 0 w 1140714"/>
              <a:gd name="connsiteY6" fmla="*/ 335540 h 719277"/>
              <a:gd name="connsiteX7" fmla="*/ 396342 w 1140714"/>
              <a:gd name="connsiteY7" fmla="*/ 644506 h 719277"/>
              <a:gd name="connsiteX8" fmla="*/ 463684 w 1140714"/>
              <a:gd name="connsiteY8" fmla="*/ 719277 h 719277"/>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40714"/>
              <a:gd name="connsiteY0" fmla="*/ 721380 h 721380"/>
              <a:gd name="connsiteX1" fmla="*/ 609035 w 1140714"/>
              <a:gd name="connsiteY1" fmla="*/ 632703 h 721380"/>
              <a:gd name="connsiteX2" fmla="*/ 999851 w 1140714"/>
              <a:gd name="connsiteY2" fmla="*/ 544309 h 721380"/>
              <a:gd name="connsiteX3" fmla="*/ 1133577 w 1140714"/>
              <a:gd name="connsiteY3" fmla="*/ 253227 h 721380"/>
              <a:gd name="connsiteX4" fmla="*/ 852002 w 1140714"/>
              <a:gd name="connsiteY4" fmla="*/ 10739 h 721380"/>
              <a:gd name="connsiteX5" fmla="*/ 223273 w 1140714"/>
              <a:gd name="connsiteY5" fmla="*/ 64441 h 721380"/>
              <a:gd name="connsiteX6" fmla="*/ 0 w 1140714"/>
              <a:gd name="connsiteY6" fmla="*/ 337643 h 721380"/>
              <a:gd name="connsiteX7" fmla="*/ 396342 w 1140714"/>
              <a:gd name="connsiteY7" fmla="*/ 646609 h 721380"/>
              <a:gd name="connsiteX8" fmla="*/ 463684 w 1140714"/>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8513"/>
              <a:gd name="connsiteY0" fmla="*/ 721380 h 721380"/>
              <a:gd name="connsiteX1" fmla="*/ 610575 w 1138513"/>
              <a:gd name="connsiteY1" fmla="*/ 643699 h 721380"/>
              <a:gd name="connsiteX2" fmla="*/ 999851 w 1138513"/>
              <a:gd name="connsiteY2" fmla="*/ 544309 h 721380"/>
              <a:gd name="connsiteX3" fmla="*/ 1133577 w 1138513"/>
              <a:gd name="connsiteY3" fmla="*/ 253227 h 721380"/>
              <a:gd name="connsiteX4" fmla="*/ 852002 w 1138513"/>
              <a:gd name="connsiteY4" fmla="*/ 10739 h 721380"/>
              <a:gd name="connsiteX5" fmla="*/ 223273 w 1138513"/>
              <a:gd name="connsiteY5" fmla="*/ 64441 h 721380"/>
              <a:gd name="connsiteX6" fmla="*/ 0 w 1138513"/>
              <a:gd name="connsiteY6" fmla="*/ 337643 h 721380"/>
              <a:gd name="connsiteX7" fmla="*/ 396342 w 1138513"/>
              <a:gd name="connsiteY7" fmla="*/ 646609 h 721380"/>
              <a:gd name="connsiteX8" fmla="*/ 463684 w 1138513"/>
              <a:gd name="connsiteY8" fmla="*/ 721380 h 721380"/>
              <a:gd name="connsiteX0" fmla="*/ 463684 w 1136732"/>
              <a:gd name="connsiteY0" fmla="*/ 721380 h 721380"/>
              <a:gd name="connsiteX1" fmla="*/ 610575 w 1136732"/>
              <a:gd name="connsiteY1" fmla="*/ 643699 h 721380"/>
              <a:gd name="connsiteX2" fmla="*/ 999851 w 1136732"/>
              <a:gd name="connsiteY2" fmla="*/ 544309 h 721380"/>
              <a:gd name="connsiteX3" fmla="*/ 1133577 w 1136732"/>
              <a:gd name="connsiteY3" fmla="*/ 253227 h 721380"/>
              <a:gd name="connsiteX4" fmla="*/ 852002 w 1136732"/>
              <a:gd name="connsiteY4" fmla="*/ 10739 h 721380"/>
              <a:gd name="connsiteX5" fmla="*/ 223273 w 1136732"/>
              <a:gd name="connsiteY5" fmla="*/ 64441 h 721380"/>
              <a:gd name="connsiteX6" fmla="*/ 0 w 1136732"/>
              <a:gd name="connsiteY6" fmla="*/ 337643 h 721380"/>
              <a:gd name="connsiteX7" fmla="*/ 396342 w 1136732"/>
              <a:gd name="connsiteY7" fmla="*/ 646609 h 721380"/>
              <a:gd name="connsiteX8" fmla="*/ 463684 w 1136732"/>
              <a:gd name="connsiteY8" fmla="*/ 721380 h 721380"/>
              <a:gd name="connsiteX0" fmla="*/ 463684 w 1121891"/>
              <a:gd name="connsiteY0" fmla="*/ 721255 h 721255"/>
              <a:gd name="connsiteX1" fmla="*/ 610575 w 1121891"/>
              <a:gd name="connsiteY1" fmla="*/ 643574 h 721255"/>
              <a:gd name="connsiteX2" fmla="*/ 999851 w 1121891"/>
              <a:gd name="connsiteY2" fmla="*/ 544184 h 721255"/>
              <a:gd name="connsiteX3" fmla="*/ 1118177 w 1121891"/>
              <a:gd name="connsiteY3" fmla="*/ 251269 h 721255"/>
              <a:gd name="connsiteX4" fmla="*/ 852002 w 1121891"/>
              <a:gd name="connsiteY4" fmla="*/ 10614 h 721255"/>
              <a:gd name="connsiteX5" fmla="*/ 223273 w 1121891"/>
              <a:gd name="connsiteY5" fmla="*/ 64316 h 721255"/>
              <a:gd name="connsiteX6" fmla="*/ 0 w 1121891"/>
              <a:gd name="connsiteY6" fmla="*/ 337518 h 721255"/>
              <a:gd name="connsiteX7" fmla="*/ 396342 w 1121891"/>
              <a:gd name="connsiteY7" fmla="*/ 646484 h 721255"/>
              <a:gd name="connsiteX8" fmla="*/ 463684 w 1121891"/>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864"/>
              <a:gd name="connsiteY0" fmla="*/ 721255 h 721255"/>
              <a:gd name="connsiteX1" fmla="*/ 610575 w 1123864"/>
              <a:gd name="connsiteY1" fmla="*/ 643574 h 721255"/>
              <a:gd name="connsiteX2" fmla="*/ 999851 w 1123864"/>
              <a:gd name="connsiteY2" fmla="*/ 549682 h 721255"/>
              <a:gd name="connsiteX3" fmla="*/ 1118177 w 1123864"/>
              <a:gd name="connsiteY3" fmla="*/ 251269 h 721255"/>
              <a:gd name="connsiteX4" fmla="*/ 852002 w 1123864"/>
              <a:gd name="connsiteY4" fmla="*/ 10614 h 721255"/>
              <a:gd name="connsiteX5" fmla="*/ 223273 w 1123864"/>
              <a:gd name="connsiteY5" fmla="*/ 64316 h 721255"/>
              <a:gd name="connsiteX6" fmla="*/ 0 w 1123864"/>
              <a:gd name="connsiteY6" fmla="*/ 337518 h 721255"/>
              <a:gd name="connsiteX7" fmla="*/ 396342 w 1123864"/>
              <a:gd name="connsiteY7" fmla="*/ 646484 h 721255"/>
              <a:gd name="connsiteX8" fmla="*/ 463684 w 1123864"/>
              <a:gd name="connsiteY8" fmla="*/ 721255 h 721255"/>
              <a:gd name="connsiteX0" fmla="*/ 463684 w 1123354"/>
              <a:gd name="connsiteY0" fmla="*/ 721255 h 721255"/>
              <a:gd name="connsiteX1" fmla="*/ 610575 w 1123354"/>
              <a:gd name="connsiteY1" fmla="*/ 643574 h 721255"/>
              <a:gd name="connsiteX2" fmla="*/ 999851 w 1123354"/>
              <a:gd name="connsiteY2" fmla="*/ 549682 h 721255"/>
              <a:gd name="connsiteX3" fmla="*/ 1118177 w 1123354"/>
              <a:gd name="connsiteY3" fmla="*/ 251269 h 721255"/>
              <a:gd name="connsiteX4" fmla="*/ 852002 w 1123354"/>
              <a:gd name="connsiteY4" fmla="*/ 10614 h 721255"/>
              <a:gd name="connsiteX5" fmla="*/ 223273 w 1123354"/>
              <a:gd name="connsiteY5" fmla="*/ 64316 h 721255"/>
              <a:gd name="connsiteX6" fmla="*/ 0 w 1123354"/>
              <a:gd name="connsiteY6" fmla="*/ 337518 h 721255"/>
              <a:gd name="connsiteX7" fmla="*/ 396342 w 1123354"/>
              <a:gd name="connsiteY7" fmla="*/ 646484 h 721255"/>
              <a:gd name="connsiteX8" fmla="*/ 463684 w 1123354"/>
              <a:gd name="connsiteY8" fmla="*/ 721255 h 721255"/>
              <a:gd name="connsiteX0" fmla="*/ 411324 w 1070994"/>
              <a:gd name="connsiteY0" fmla="*/ 721255 h 721255"/>
              <a:gd name="connsiteX1" fmla="*/ 558215 w 1070994"/>
              <a:gd name="connsiteY1" fmla="*/ 643574 h 721255"/>
              <a:gd name="connsiteX2" fmla="*/ 947491 w 1070994"/>
              <a:gd name="connsiteY2" fmla="*/ 549682 h 721255"/>
              <a:gd name="connsiteX3" fmla="*/ 1065817 w 1070994"/>
              <a:gd name="connsiteY3" fmla="*/ 251269 h 721255"/>
              <a:gd name="connsiteX4" fmla="*/ 799642 w 1070994"/>
              <a:gd name="connsiteY4" fmla="*/ 10614 h 721255"/>
              <a:gd name="connsiteX5" fmla="*/ 170913 w 1070994"/>
              <a:gd name="connsiteY5" fmla="*/ 64316 h 721255"/>
              <a:gd name="connsiteX6" fmla="*/ 0 w 1070994"/>
              <a:gd name="connsiteY6" fmla="*/ 339351 h 721255"/>
              <a:gd name="connsiteX7" fmla="*/ 343982 w 1070994"/>
              <a:gd name="connsiteY7" fmla="*/ 646484 h 721255"/>
              <a:gd name="connsiteX8" fmla="*/ 411324 w 107099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1255 h 721255"/>
              <a:gd name="connsiteX1" fmla="*/ 538195 w 1050974"/>
              <a:gd name="connsiteY1" fmla="*/ 643574 h 721255"/>
              <a:gd name="connsiteX2" fmla="*/ 927471 w 1050974"/>
              <a:gd name="connsiteY2" fmla="*/ 549682 h 721255"/>
              <a:gd name="connsiteX3" fmla="*/ 1045797 w 1050974"/>
              <a:gd name="connsiteY3" fmla="*/ 251269 h 721255"/>
              <a:gd name="connsiteX4" fmla="*/ 779622 w 1050974"/>
              <a:gd name="connsiteY4" fmla="*/ 10614 h 721255"/>
              <a:gd name="connsiteX5" fmla="*/ 150893 w 1050974"/>
              <a:gd name="connsiteY5" fmla="*/ 64316 h 721255"/>
              <a:gd name="connsiteX6" fmla="*/ 0 w 1050974"/>
              <a:gd name="connsiteY6" fmla="*/ 339351 h 721255"/>
              <a:gd name="connsiteX7" fmla="*/ 323962 w 1050974"/>
              <a:gd name="connsiteY7" fmla="*/ 646484 h 721255"/>
              <a:gd name="connsiteX8" fmla="*/ 391304 w 1050974"/>
              <a:gd name="connsiteY8" fmla="*/ 721255 h 721255"/>
              <a:gd name="connsiteX0" fmla="*/ 391304 w 1050974"/>
              <a:gd name="connsiteY0" fmla="*/ 723864 h 723864"/>
              <a:gd name="connsiteX1" fmla="*/ 538195 w 1050974"/>
              <a:gd name="connsiteY1" fmla="*/ 646183 h 723864"/>
              <a:gd name="connsiteX2" fmla="*/ 927471 w 1050974"/>
              <a:gd name="connsiteY2" fmla="*/ 552291 h 723864"/>
              <a:gd name="connsiteX3" fmla="*/ 1045797 w 1050974"/>
              <a:gd name="connsiteY3" fmla="*/ 253878 h 723864"/>
              <a:gd name="connsiteX4" fmla="*/ 779622 w 1050974"/>
              <a:gd name="connsiteY4" fmla="*/ 13223 h 723864"/>
              <a:gd name="connsiteX5" fmla="*/ 201713 w 1050974"/>
              <a:gd name="connsiteY5" fmla="*/ 55929 h 723864"/>
              <a:gd name="connsiteX6" fmla="*/ 0 w 1050974"/>
              <a:gd name="connsiteY6" fmla="*/ 341960 h 723864"/>
              <a:gd name="connsiteX7" fmla="*/ 323962 w 1050974"/>
              <a:gd name="connsiteY7" fmla="*/ 649093 h 723864"/>
              <a:gd name="connsiteX8" fmla="*/ 391304 w 1050974"/>
              <a:gd name="connsiteY8" fmla="*/ 723864 h 723864"/>
              <a:gd name="connsiteX0" fmla="*/ 391304 w 1050974"/>
              <a:gd name="connsiteY0" fmla="*/ 722931 h 722931"/>
              <a:gd name="connsiteX1" fmla="*/ 538195 w 1050974"/>
              <a:gd name="connsiteY1" fmla="*/ 645250 h 722931"/>
              <a:gd name="connsiteX2" fmla="*/ 927471 w 1050974"/>
              <a:gd name="connsiteY2" fmla="*/ 551358 h 722931"/>
              <a:gd name="connsiteX3" fmla="*/ 1045797 w 1050974"/>
              <a:gd name="connsiteY3" fmla="*/ 252945 h 722931"/>
              <a:gd name="connsiteX4" fmla="*/ 779622 w 1050974"/>
              <a:gd name="connsiteY4" fmla="*/ 12290 h 722931"/>
              <a:gd name="connsiteX5" fmla="*/ 215573 w 1050974"/>
              <a:gd name="connsiteY5" fmla="*/ 58661 h 722931"/>
              <a:gd name="connsiteX6" fmla="*/ 0 w 1050974"/>
              <a:gd name="connsiteY6" fmla="*/ 341027 h 722931"/>
              <a:gd name="connsiteX7" fmla="*/ 323962 w 1050974"/>
              <a:gd name="connsiteY7" fmla="*/ 648160 h 722931"/>
              <a:gd name="connsiteX8" fmla="*/ 391304 w 1050974"/>
              <a:gd name="connsiteY8" fmla="*/ 722931 h 722931"/>
              <a:gd name="connsiteX0" fmla="*/ 382064 w 1041734"/>
              <a:gd name="connsiteY0" fmla="*/ 722931 h 722931"/>
              <a:gd name="connsiteX1" fmla="*/ 528955 w 1041734"/>
              <a:gd name="connsiteY1" fmla="*/ 645250 h 722931"/>
              <a:gd name="connsiteX2" fmla="*/ 918231 w 1041734"/>
              <a:gd name="connsiteY2" fmla="*/ 551358 h 722931"/>
              <a:gd name="connsiteX3" fmla="*/ 1036557 w 1041734"/>
              <a:gd name="connsiteY3" fmla="*/ 252945 h 722931"/>
              <a:gd name="connsiteX4" fmla="*/ 770382 w 1041734"/>
              <a:gd name="connsiteY4" fmla="*/ 12290 h 722931"/>
              <a:gd name="connsiteX5" fmla="*/ 206333 w 1041734"/>
              <a:gd name="connsiteY5" fmla="*/ 58661 h 722931"/>
              <a:gd name="connsiteX6" fmla="*/ 0 w 1041734"/>
              <a:gd name="connsiteY6" fmla="*/ 342860 h 722931"/>
              <a:gd name="connsiteX7" fmla="*/ 314722 w 1041734"/>
              <a:gd name="connsiteY7" fmla="*/ 648160 h 722931"/>
              <a:gd name="connsiteX8" fmla="*/ 382064 w 1041734"/>
              <a:gd name="connsiteY8" fmla="*/ 722931 h 722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1734" h="722931">
                <a:moveTo>
                  <a:pt x="382064" y="722931"/>
                </a:moveTo>
                <a:cubicBezTo>
                  <a:pt x="406019" y="660055"/>
                  <a:pt x="439594" y="666515"/>
                  <a:pt x="528955" y="645250"/>
                </a:cubicBezTo>
                <a:cubicBezTo>
                  <a:pt x="618316" y="623985"/>
                  <a:pt x="833631" y="616742"/>
                  <a:pt x="918231" y="551358"/>
                </a:cubicBezTo>
                <a:cubicBezTo>
                  <a:pt x="1002831" y="485974"/>
                  <a:pt x="1059658" y="370279"/>
                  <a:pt x="1036557" y="252945"/>
                </a:cubicBezTo>
                <a:cubicBezTo>
                  <a:pt x="1013456" y="135611"/>
                  <a:pt x="908753" y="44671"/>
                  <a:pt x="770382" y="12290"/>
                </a:cubicBezTo>
                <a:cubicBezTo>
                  <a:pt x="632011" y="-20091"/>
                  <a:pt x="338916" y="17165"/>
                  <a:pt x="206333" y="58661"/>
                </a:cubicBezTo>
                <a:cubicBezTo>
                  <a:pt x="73750" y="100157"/>
                  <a:pt x="1822" y="199023"/>
                  <a:pt x="0" y="342860"/>
                </a:cubicBezTo>
                <a:cubicBezTo>
                  <a:pt x="27105" y="498943"/>
                  <a:pt x="87932" y="573770"/>
                  <a:pt x="314722" y="648160"/>
                </a:cubicBezTo>
                <a:cubicBezTo>
                  <a:pt x="367872" y="666162"/>
                  <a:pt x="382064" y="722931"/>
                  <a:pt x="382064" y="722931"/>
                </a:cubicBezTo>
                <a:close/>
              </a:path>
            </a:pathLst>
          </a:custGeom>
          <a:noFill/>
          <a:ln w="19050" cap="flat">
            <a:solidFill>
              <a:schemeClr val="tx1"/>
            </a:solidFill>
            <a:prstDash val="solid"/>
            <a:miter/>
          </a:ln>
        </p:spPr>
        <p:txBody>
          <a:bodyPr rtlCol="0" anchor="ctr"/>
          <a:lstStyle/>
          <a:p>
            <a:endParaRPr lang="en-US"/>
          </a:p>
        </p:txBody>
      </p:sp>
    </p:spTree>
    <p:extLst>
      <p:ext uri="{BB962C8B-B14F-4D97-AF65-F5344CB8AC3E}">
        <p14:creationId xmlns:p14="http://schemas.microsoft.com/office/powerpoint/2010/main" val="3403332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6D441F-9FBB-4F90-987A-39793DE0E7A0}"/>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3" name="Footer Placeholder 2">
            <a:extLst>
              <a:ext uri="{FF2B5EF4-FFF2-40B4-BE49-F238E27FC236}">
                <a16:creationId xmlns:a16="http://schemas.microsoft.com/office/drawing/2014/main" id="{53C92B1E-8D5D-45CA-9A8B-53E3B7FEC4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489E71-49A9-4CE9-AD1D-780A876BC35A}"/>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4199042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4053A-B2EE-4E20-9723-6BB0BBD500FD}"/>
              </a:ext>
            </a:extLst>
          </p:cNvPr>
          <p:cNvSpPr>
            <a:spLocks noGrp="1"/>
          </p:cNvSpPr>
          <p:nvPr>
            <p:ph type="title"/>
          </p:nvPr>
        </p:nvSpPr>
        <p:spPr>
          <a:xfrm>
            <a:off x="839788" y="553272"/>
            <a:ext cx="3932237" cy="1732727"/>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7B065AB-0DF3-4C86-AB5F-EB65021FDB99}"/>
              </a:ext>
            </a:extLst>
          </p:cNvPr>
          <p:cNvSpPr>
            <a:spLocks noGrp="1"/>
          </p:cNvSpPr>
          <p:nvPr>
            <p:ph idx="1"/>
          </p:nvPr>
        </p:nvSpPr>
        <p:spPr>
          <a:xfrm>
            <a:off x="5415642" y="987425"/>
            <a:ext cx="5939745"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2D99FAE-8825-466D-9F1E-3B7BAED2C05B}"/>
              </a:ext>
            </a:extLst>
          </p:cNvPr>
          <p:cNvSpPr>
            <a:spLocks noGrp="1"/>
          </p:cNvSpPr>
          <p:nvPr>
            <p:ph type="body" sz="half" idx="2"/>
          </p:nvPr>
        </p:nvSpPr>
        <p:spPr>
          <a:xfrm>
            <a:off x="839788" y="2368550"/>
            <a:ext cx="3932237" cy="3500438"/>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3A6375-677F-4A58-B98D-18F3DEF8E623}"/>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6" name="Footer Placeholder 5">
            <a:extLst>
              <a:ext uri="{FF2B5EF4-FFF2-40B4-BE49-F238E27FC236}">
                <a16:creationId xmlns:a16="http://schemas.microsoft.com/office/drawing/2014/main" id="{E6B40F2C-7AE7-481B-856A-B3E26AE8B9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E7C48C-9BD9-41CB-915E-A905B8869B70}"/>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810195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6DE4-025D-4D93-A5D0-FB45897207DA}"/>
              </a:ext>
            </a:extLst>
          </p:cNvPr>
          <p:cNvSpPr>
            <a:spLocks noGrp="1"/>
          </p:cNvSpPr>
          <p:nvPr>
            <p:ph type="title"/>
          </p:nvPr>
        </p:nvSpPr>
        <p:spPr>
          <a:xfrm>
            <a:off x="839788" y="615915"/>
            <a:ext cx="3932237" cy="16700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993EE21-471F-4B7B-B7AF-192243A127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146B769-8E40-42E6-8F62-C4347B0CE929}"/>
              </a:ext>
            </a:extLst>
          </p:cNvPr>
          <p:cNvSpPr>
            <a:spLocks noGrp="1"/>
          </p:cNvSpPr>
          <p:nvPr>
            <p:ph type="body" sz="half" idx="2"/>
          </p:nvPr>
        </p:nvSpPr>
        <p:spPr>
          <a:xfrm>
            <a:off x="839788" y="2365744"/>
            <a:ext cx="3932237" cy="35032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384DC6-1AA3-4779-8EDF-F4A877508EE3}"/>
              </a:ext>
            </a:extLst>
          </p:cNvPr>
          <p:cNvSpPr>
            <a:spLocks noGrp="1"/>
          </p:cNvSpPr>
          <p:nvPr>
            <p:ph type="dt" sz="half" idx="10"/>
          </p:nvPr>
        </p:nvSpPr>
        <p:spPr/>
        <p:txBody>
          <a:bodyPr/>
          <a:lstStyle/>
          <a:p>
            <a:fld id="{C1691109-F4F8-4597-962C-A4F4B7960636}" type="datetimeFigureOut">
              <a:rPr lang="en-US" smtClean="0"/>
              <a:t>11/15/23</a:t>
            </a:fld>
            <a:endParaRPr lang="en-US"/>
          </a:p>
        </p:txBody>
      </p:sp>
      <p:sp>
        <p:nvSpPr>
          <p:cNvPr id="6" name="Footer Placeholder 5">
            <a:extLst>
              <a:ext uri="{FF2B5EF4-FFF2-40B4-BE49-F238E27FC236}">
                <a16:creationId xmlns:a16="http://schemas.microsoft.com/office/drawing/2014/main" id="{CD47F83E-FAF9-43E1-95CC-6F4EDD76B3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3D8C7B-B211-4BAF-9C05-09CF993B0DA2}"/>
              </a:ext>
            </a:extLst>
          </p:cNvPr>
          <p:cNvSpPr>
            <a:spLocks noGrp="1"/>
          </p:cNvSpPr>
          <p:nvPr>
            <p:ph type="sldNum" sz="quarter" idx="12"/>
          </p:nvPr>
        </p:nvSpPr>
        <p:spPr/>
        <p:txBody>
          <a:bodyPr/>
          <a:lstStyle/>
          <a:p>
            <a:fld id="{7C7FAD9F-AEE9-406E-B720-57D2B9DB2816}" type="slidenum">
              <a:rPr lang="en-US" smtClean="0"/>
              <a:t>‹#›</a:t>
            </a:fld>
            <a:endParaRPr lang="en-US"/>
          </a:p>
        </p:txBody>
      </p:sp>
    </p:spTree>
    <p:extLst>
      <p:ext uri="{BB962C8B-B14F-4D97-AF65-F5344CB8AC3E}">
        <p14:creationId xmlns:p14="http://schemas.microsoft.com/office/powerpoint/2010/main" val="3823618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FAAE2DA9-9BAF-4D46-BC97-20425C5321FD}"/>
              </a:ext>
            </a:extLst>
          </p:cNvPr>
          <p:cNvSpPr/>
          <p:nvPr/>
        </p:nvSpPr>
        <p:spPr>
          <a:xfrm>
            <a:off x="372926" y="367993"/>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68807" y="-29564"/>
                  <a:pt x="11499601" y="84193"/>
                </a:cubicBezTo>
                <a:lnTo>
                  <a:pt x="11496115" y="333210"/>
                </a:lnTo>
                <a:cubicBezTo>
                  <a:pt x="11496285" y="48943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0C489E99-8A12-4C4F-92F9-95B01D8147E3}"/>
              </a:ext>
            </a:extLst>
          </p:cNvPr>
          <p:cNvSpPr>
            <a:spLocks noGrp="1"/>
          </p:cNvSpPr>
          <p:nvPr>
            <p:ph type="title"/>
          </p:nvPr>
        </p:nvSpPr>
        <p:spPr>
          <a:xfrm>
            <a:off x="1020724" y="558209"/>
            <a:ext cx="10333075" cy="141413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011B211-A6C3-4384-AA0B-7A8561A53C1B}"/>
              </a:ext>
            </a:extLst>
          </p:cNvPr>
          <p:cNvSpPr>
            <a:spLocks noGrp="1"/>
          </p:cNvSpPr>
          <p:nvPr>
            <p:ph type="body" idx="1"/>
          </p:nvPr>
        </p:nvSpPr>
        <p:spPr>
          <a:xfrm>
            <a:off x="1020726" y="2089298"/>
            <a:ext cx="10333074" cy="38277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6007E98-5ED3-41C2-BC39-EA8FB826AB1E}"/>
              </a:ext>
            </a:extLst>
          </p:cNvPr>
          <p:cNvSpPr>
            <a:spLocks noGrp="1"/>
          </p:cNvSpPr>
          <p:nvPr>
            <p:ph type="dt" sz="half" idx="2"/>
          </p:nvPr>
        </p:nvSpPr>
        <p:spPr>
          <a:xfrm>
            <a:off x="467834" y="6356350"/>
            <a:ext cx="2604976" cy="365125"/>
          </a:xfrm>
          <a:prstGeom prst="rect">
            <a:avLst/>
          </a:prstGeom>
        </p:spPr>
        <p:txBody>
          <a:bodyPr vert="horz" lIns="91440" tIns="45720" rIns="91440" bIns="45720" rtlCol="0" anchor="ctr"/>
          <a:lstStyle>
            <a:lvl1pPr algn="l">
              <a:defRPr sz="1200" b="1">
                <a:solidFill>
                  <a:schemeClr val="tx1"/>
                </a:solidFill>
              </a:defRPr>
            </a:lvl1pPr>
          </a:lstStyle>
          <a:p>
            <a:fld id="{C1691109-F4F8-4597-962C-A4F4B7960636}" type="datetimeFigureOut">
              <a:rPr lang="en-US" smtClean="0"/>
              <a:t>11/15/23</a:t>
            </a:fld>
            <a:endParaRPr lang="en-US"/>
          </a:p>
        </p:txBody>
      </p:sp>
      <p:sp>
        <p:nvSpPr>
          <p:cNvPr id="5" name="Footer Placeholder 4">
            <a:extLst>
              <a:ext uri="{FF2B5EF4-FFF2-40B4-BE49-F238E27FC236}">
                <a16:creationId xmlns:a16="http://schemas.microsoft.com/office/drawing/2014/main" id="{B7493049-EC55-4ABD-8F77-F5A84AE384F5}"/>
              </a:ext>
            </a:extLst>
          </p:cNvPr>
          <p:cNvSpPr>
            <a:spLocks noGrp="1"/>
          </p:cNvSpPr>
          <p:nvPr>
            <p:ph type="ftr" sz="quarter" idx="3"/>
          </p:nvPr>
        </p:nvSpPr>
        <p:spPr>
          <a:xfrm>
            <a:off x="7756153" y="6356350"/>
            <a:ext cx="3444109" cy="365125"/>
          </a:xfrm>
          <a:prstGeom prst="rect">
            <a:avLst/>
          </a:prstGeom>
        </p:spPr>
        <p:txBody>
          <a:bodyPr vert="horz" lIns="91440" tIns="45720" rIns="91440" bIns="45720" rtlCol="0" anchor="ctr"/>
          <a:lstStyle>
            <a:lvl1pPr algn="r">
              <a:defRPr sz="1200" b="1" cap="all" spc="1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821B6DF-CCDC-4ED0-A4B2-1512B668F4E3}"/>
              </a:ext>
            </a:extLst>
          </p:cNvPr>
          <p:cNvSpPr>
            <a:spLocks noGrp="1"/>
          </p:cNvSpPr>
          <p:nvPr>
            <p:ph type="sldNum" sz="quarter" idx="4"/>
          </p:nvPr>
        </p:nvSpPr>
        <p:spPr>
          <a:xfrm>
            <a:off x="11200263" y="6356350"/>
            <a:ext cx="523902" cy="365125"/>
          </a:xfrm>
          <a:prstGeom prst="rect">
            <a:avLst/>
          </a:prstGeom>
        </p:spPr>
        <p:txBody>
          <a:bodyPr vert="horz" lIns="91440" tIns="45720" rIns="91440" bIns="45720" rtlCol="0" anchor="ctr"/>
          <a:lstStyle>
            <a:lvl1pPr algn="r">
              <a:defRPr sz="1200" b="1">
                <a:solidFill>
                  <a:schemeClr val="tx1"/>
                </a:solidFill>
              </a:defRPr>
            </a:lvl1pPr>
          </a:lstStyle>
          <a:p>
            <a:fld id="{7C7FAD9F-AEE9-406E-B720-57D2B9DB2816}" type="slidenum">
              <a:rPr lang="en-US" smtClean="0"/>
              <a:t>‹#›</a:t>
            </a:fld>
            <a:endParaRPr lang="en-US"/>
          </a:p>
        </p:txBody>
      </p:sp>
      <p:sp>
        <p:nvSpPr>
          <p:cNvPr id="14" name="Freeform: Shape 13">
            <a:extLst>
              <a:ext uri="{FF2B5EF4-FFF2-40B4-BE49-F238E27FC236}">
                <a16:creationId xmlns:a16="http://schemas.microsoft.com/office/drawing/2014/main" id="{42D2C6CA-56BB-4A08-A1E2-342F83955EDB}"/>
              </a:ext>
            </a:extLst>
          </p:cNvPr>
          <p:cNvSpPr/>
          <p:nvPr/>
        </p:nvSpPr>
        <p:spPr>
          <a:xfrm>
            <a:off x="403284" y="389461"/>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5500 h 6255974"/>
              <a:gd name="connsiteX1" fmla="*/ 11263634 w 11499601"/>
              <a:gd name="connsiteY1" fmla="*/ 16394 h 6255974"/>
              <a:gd name="connsiteX2" fmla="*/ 11499601 w 11499601"/>
              <a:gd name="connsiteY2" fmla="*/ 64794 h 6255974"/>
              <a:gd name="connsiteX3" fmla="*/ 11496115 w 11499601"/>
              <a:gd name="connsiteY3" fmla="*/ 338710 h 6255974"/>
              <a:gd name="connsiteX4" fmla="*/ 11496626 w 11499601"/>
              <a:gd name="connsiteY4" fmla="*/ 807372 h 6255974"/>
              <a:gd name="connsiteX5" fmla="*/ 11482477 w 11499601"/>
              <a:gd name="connsiteY5" fmla="*/ 1840079 h 6255974"/>
              <a:gd name="connsiteX6" fmla="*/ 11478714 w 11499601"/>
              <a:gd name="connsiteY6" fmla="*/ 3525714 h 6255974"/>
              <a:gd name="connsiteX7" fmla="*/ 11419375 w 11499601"/>
              <a:gd name="connsiteY7" fmla="*/ 5987933 h 6255974"/>
              <a:gd name="connsiteX8" fmla="*/ 5959453 w 11499601"/>
              <a:gd name="connsiteY8" fmla="*/ 5978886 h 6255974"/>
              <a:gd name="connsiteX9" fmla="*/ 4858766 w 11499601"/>
              <a:gd name="connsiteY9" fmla="*/ 6005062 h 6255974"/>
              <a:gd name="connsiteX10" fmla="*/ 3239306 w 11499601"/>
              <a:gd name="connsiteY10" fmla="*/ 5978241 h 6255974"/>
              <a:gd name="connsiteX11" fmla="*/ 3217554 w 11499601"/>
              <a:gd name="connsiteY11" fmla="*/ 6011412 h 6255974"/>
              <a:gd name="connsiteX12" fmla="*/ 3219866 w 11499601"/>
              <a:gd name="connsiteY12" fmla="*/ 6255974 h 6255974"/>
              <a:gd name="connsiteX13" fmla="*/ 2870715 w 11499601"/>
              <a:gd name="connsiteY13" fmla="*/ 6061661 h 6255974"/>
              <a:gd name="connsiteX14" fmla="*/ 2785655 w 11499601"/>
              <a:gd name="connsiteY14" fmla="*/ 5978241 h 6255974"/>
              <a:gd name="connsiteX15" fmla="*/ 2301504 w 11499601"/>
              <a:gd name="connsiteY15" fmla="*/ 5973147 h 6255974"/>
              <a:gd name="connsiteX16" fmla="*/ 666073 w 11499601"/>
              <a:gd name="connsiteY16" fmla="*/ 5964071 h 6255974"/>
              <a:gd name="connsiteX17" fmla="*/ 94741 w 11499601"/>
              <a:gd name="connsiteY17" fmla="*/ 5962915 h 6255974"/>
              <a:gd name="connsiteX18" fmla="*/ 37859 w 11499601"/>
              <a:gd name="connsiteY18" fmla="*/ 5881560 h 6255974"/>
              <a:gd name="connsiteX19" fmla="*/ 28975 w 11499601"/>
              <a:gd name="connsiteY19" fmla="*/ 2612388 h 6255974"/>
              <a:gd name="connsiteX20" fmla="*/ 33539 w 11499601"/>
              <a:gd name="connsiteY20" fmla="*/ 65360 h 6255974"/>
              <a:gd name="connsiteX21" fmla="*/ 39830 w 11499601"/>
              <a:gd name="connsiteY21" fmla="*/ 47528 h 6255974"/>
              <a:gd name="connsiteX22" fmla="*/ 88659 w 11499601"/>
              <a:gd name="connsiteY22" fmla="*/ 42782 h 6255974"/>
              <a:gd name="connsiteX23" fmla="*/ 301554 w 11499601"/>
              <a:gd name="connsiteY23" fmla="*/ 42782 h 6255974"/>
              <a:gd name="connsiteX24" fmla="*/ 416464 w 11499601"/>
              <a:gd name="connsiteY24" fmla="*/ 36225 h 6255974"/>
              <a:gd name="connsiteX25" fmla="*/ 907723 w 11499601"/>
              <a:gd name="connsiteY25" fmla="*/ 29769 h 6255974"/>
              <a:gd name="connsiteX26" fmla="*/ 3989089 w 11499601"/>
              <a:gd name="connsiteY26" fmla="*/ 35153 h 6255974"/>
              <a:gd name="connsiteX27" fmla="*/ 9680053 w 11499601"/>
              <a:gd name="connsiteY27" fmla="*/ 5500 h 6255974"/>
              <a:gd name="connsiteX0" fmla="*/ 9680053 w 11499601"/>
              <a:gd name="connsiteY0" fmla="*/ 0 h 6250474"/>
              <a:gd name="connsiteX1" fmla="*/ 11263634 w 11499601"/>
              <a:gd name="connsiteY1" fmla="*/ 10894 h 6250474"/>
              <a:gd name="connsiteX2" fmla="*/ 11499601 w 11499601"/>
              <a:gd name="connsiteY2" fmla="*/ 5929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1172 w 11499601"/>
              <a:gd name="connsiteY3" fmla="*/ 31329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83635" y="5293"/>
                  <a:pt x="11499601" y="39374"/>
                </a:cubicBezTo>
                <a:lnTo>
                  <a:pt x="11491172" y="313290"/>
                </a:lnTo>
                <a:cubicBezTo>
                  <a:pt x="11491342" y="46951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370106478"/>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14" r:id="rId5"/>
    <p:sldLayoutId id="2147483715" r:id="rId6"/>
    <p:sldLayoutId id="2147483716" r:id="rId7"/>
    <p:sldLayoutId id="2147483717" r:id="rId8"/>
    <p:sldLayoutId id="2147483718" r:id="rId9"/>
    <p:sldLayoutId id="2147483719" r:id="rId10"/>
    <p:sldLayoutId id="2147483720" r:id="rId11"/>
  </p:sldLayoutIdLst>
  <p:txStyles>
    <p:titleStyle>
      <a:lvl1pPr algn="l" defTabSz="914400" rtl="0" eaLnBrk="1" latinLnBrk="0" hangingPunct="1">
        <a:lnSpc>
          <a:spcPct val="100000"/>
        </a:lnSpc>
        <a:spcBef>
          <a:spcPct val="0"/>
        </a:spcBef>
        <a:buNone/>
        <a:defRPr sz="4800" b="1" kern="1200" spc="100" baseline="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SzPct val="73000"/>
        <a:buFontTx/>
        <a:buNone/>
        <a:defRPr sz="3200" b="1" kern="1200" spc="50" baseline="0">
          <a:solidFill>
            <a:schemeClr val="tx1"/>
          </a:solidFill>
          <a:latin typeface="+mn-lt"/>
          <a:ea typeface="+mn-ea"/>
          <a:cs typeface="+mn-cs"/>
        </a:defRPr>
      </a:lvl1pPr>
      <a:lvl2pPr marL="228600" indent="-182880" algn="l" defTabSz="914400" rtl="0" eaLnBrk="1" latinLnBrk="0" hangingPunct="1">
        <a:lnSpc>
          <a:spcPct val="100000"/>
        </a:lnSpc>
        <a:spcBef>
          <a:spcPts val="500"/>
        </a:spcBef>
        <a:buSzPct val="70000"/>
        <a:buFont typeface="Arial" panose="020B0604020202020204" pitchFamily="34" charset="0"/>
        <a:buChar char="•"/>
        <a:defRPr sz="2800" b="1" kern="1200" spc="50" baseline="0">
          <a:solidFill>
            <a:schemeClr val="tx1"/>
          </a:solidFill>
          <a:latin typeface="+mn-lt"/>
          <a:ea typeface="+mn-ea"/>
          <a:cs typeface="+mn-cs"/>
        </a:defRPr>
      </a:lvl2pPr>
      <a:lvl3pPr marL="274320" indent="0" algn="l" defTabSz="914400" rtl="0" eaLnBrk="1" latinLnBrk="0" hangingPunct="1">
        <a:lnSpc>
          <a:spcPct val="100000"/>
        </a:lnSpc>
        <a:spcBef>
          <a:spcPts val="500"/>
        </a:spcBef>
        <a:buSzPct val="73000"/>
        <a:buFontTx/>
        <a:buNone/>
        <a:defRPr sz="2400" b="1" kern="1200" spc="50" baseline="0">
          <a:solidFill>
            <a:schemeClr val="tx1"/>
          </a:solidFill>
          <a:latin typeface="+mn-lt"/>
          <a:ea typeface="+mn-ea"/>
          <a:cs typeface="+mn-cs"/>
        </a:defRPr>
      </a:lvl3pPr>
      <a:lvl4pPr marL="548640" indent="-182880" algn="l" defTabSz="914400" rtl="0" eaLnBrk="1" latinLnBrk="0" hangingPunct="1">
        <a:lnSpc>
          <a:spcPct val="100000"/>
        </a:lnSpc>
        <a:spcBef>
          <a:spcPts val="500"/>
        </a:spcBef>
        <a:buSzPct val="73000"/>
        <a:buFont typeface="Arial" panose="020B0604020202020204" pitchFamily="34" charset="0"/>
        <a:buChar char="•"/>
        <a:defRPr sz="2000" b="1" kern="1200" spc="50" baseline="0">
          <a:solidFill>
            <a:schemeClr val="tx1"/>
          </a:solidFill>
          <a:latin typeface="+mn-lt"/>
          <a:ea typeface="+mn-ea"/>
          <a:cs typeface="+mn-cs"/>
        </a:defRPr>
      </a:lvl4pPr>
      <a:lvl5pPr marL="548640" indent="0" algn="l" defTabSz="914400" rtl="0" eaLnBrk="1" latinLnBrk="0" hangingPunct="1">
        <a:lnSpc>
          <a:spcPct val="100000"/>
        </a:lnSpc>
        <a:spcBef>
          <a:spcPts val="500"/>
        </a:spcBef>
        <a:buSzPct val="73000"/>
        <a:buFontTx/>
        <a:buNone/>
        <a:defRPr sz="20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AF9C6E-31D5-480C-AE10-9BA3E4ED1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ake stand filled with cupcakes">
            <a:extLst>
              <a:ext uri="{FF2B5EF4-FFF2-40B4-BE49-F238E27FC236}">
                <a16:creationId xmlns:a16="http://schemas.microsoft.com/office/drawing/2014/main" id="{2DBC415E-FFAE-F8B6-1197-02480C7496CD}"/>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1" t="6477" r="12469" b="21875"/>
          <a:stretch/>
        </p:blipFill>
        <p:spPr>
          <a:xfrm>
            <a:off x="3383902" y="1"/>
            <a:ext cx="8378312" cy="6858000"/>
          </a:xfrm>
          <a:prstGeom prst="rect">
            <a:avLst/>
          </a:prstGeom>
        </p:spPr>
      </p:pic>
      <p:sp>
        <p:nvSpPr>
          <p:cNvPr id="11" name="Freeform: Shape 10">
            <a:extLst>
              <a:ext uri="{FF2B5EF4-FFF2-40B4-BE49-F238E27FC236}">
                <a16:creationId xmlns:a16="http://schemas.microsoft.com/office/drawing/2014/main" id="{ED1BE14B-C94E-4A1A-B076-39CCA23043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92448" flipH="1" flipV="1">
            <a:off x="399987" y="694217"/>
            <a:ext cx="3909320" cy="5385644"/>
          </a:xfrm>
          <a:custGeom>
            <a:avLst/>
            <a:gdLst>
              <a:gd name="connsiteX0" fmla="*/ 6058 w 823258"/>
              <a:gd name="connsiteY0" fmla="*/ 673615 h 1272110"/>
              <a:gd name="connsiteX1" fmla="*/ 112452 w 823258"/>
              <a:gd name="connsiteY1" fmla="*/ 471685 h 1272110"/>
              <a:gd name="connsiteX2" fmla="*/ 94736 w 823258"/>
              <a:gd name="connsiteY2" fmla="*/ 159741 h 1272110"/>
              <a:gd name="connsiteX3" fmla="*/ 229419 w 823258"/>
              <a:gd name="connsiteY3" fmla="*/ 14485 h 1272110"/>
              <a:gd name="connsiteX4" fmla="*/ 580225 w 823258"/>
              <a:gd name="connsiteY4" fmla="*/ 3817 h 1272110"/>
              <a:gd name="connsiteX5" fmla="*/ 736149 w 823258"/>
              <a:gd name="connsiteY5" fmla="*/ 195174 h 1272110"/>
              <a:gd name="connsiteX6" fmla="*/ 823017 w 823258"/>
              <a:gd name="connsiteY6" fmla="*/ 912026 h 1272110"/>
              <a:gd name="connsiteX7" fmla="*/ 743293 w 823258"/>
              <a:gd name="connsiteY7" fmla="*/ 1196443 h 1272110"/>
              <a:gd name="connsiteX8" fmla="*/ 310858 w 823258"/>
              <a:gd name="connsiteY8" fmla="*/ 1251402 h 1272110"/>
              <a:gd name="connsiteX9" fmla="*/ 133693 w 823258"/>
              <a:gd name="connsiteY9" fmla="*/ 1020992 h 1272110"/>
              <a:gd name="connsiteX10" fmla="*/ 126549 w 823258"/>
              <a:gd name="connsiteY10" fmla="*/ 606369 h 1272110"/>
              <a:gd name="connsiteX11" fmla="*/ 6058 w 823258"/>
              <a:gd name="connsiteY11" fmla="*/ 673615 h 1272110"/>
              <a:gd name="connsiteX0" fmla="*/ 6097 w 846673"/>
              <a:gd name="connsiteY0" fmla="*/ 673624 h 1266490"/>
              <a:gd name="connsiteX1" fmla="*/ 112491 w 846673"/>
              <a:gd name="connsiteY1" fmla="*/ 471694 h 1266490"/>
              <a:gd name="connsiteX2" fmla="*/ 94775 w 846673"/>
              <a:gd name="connsiteY2" fmla="*/ 159750 h 1266490"/>
              <a:gd name="connsiteX3" fmla="*/ 229458 w 846673"/>
              <a:gd name="connsiteY3" fmla="*/ 14494 h 1266490"/>
              <a:gd name="connsiteX4" fmla="*/ 580264 w 846673"/>
              <a:gd name="connsiteY4" fmla="*/ 3826 h 1266490"/>
              <a:gd name="connsiteX5" fmla="*/ 736188 w 846673"/>
              <a:gd name="connsiteY5" fmla="*/ 195183 h 1266490"/>
              <a:gd name="connsiteX6" fmla="*/ 823056 w 846673"/>
              <a:gd name="connsiteY6" fmla="*/ 912035 h 1266490"/>
              <a:gd name="connsiteX7" fmla="*/ 795891 w 846673"/>
              <a:gd name="connsiteY7" fmla="*/ 1213658 h 1266490"/>
              <a:gd name="connsiteX8" fmla="*/ 310897 w 846673"/>
              <a:gd name="connsiteY8" fmla="*/ 1251411 h 1266490"/>
              <a:gd name="connsiteX9" fmla="*/ 133732 w 846673"/>
              <a:gd name="connsiteY9" fmla="*/ 1021001 h 1266490"/>
              <a:gd name="connsiteX10" fmla="*/ 126588 w 846673"/>
              <a:gd name="connsiteY10" fmla="*/ 606378 h 1266490"/>
              <a:gd name="connsiteX11" fmla="*/ 6097 w 846673"/>
              <a:gd name="connsiteY11" fmla="*/ 673624 h 1266490"/>
              <a:gd name="connsiteX0" fmla="*/ 6097 w 849914"/>
              <a:gd name="connsiteY0" fmla="*/ 673624 h 1273207"/>
              <a:gd name="connsiteX1" fmla="*/ 112491 w 849914"/>
              <a:gd name="connsiteY1" fmla="*/ 471694 h 1273207"/>
              <a:gd name="connsiteX2" fmla="*/ 94775 w 849914"/>
              <a:gd name="connsiteY2" fmla="*/ 159750 h 1273207"/>
              <a:gd name="connsiteX3" fmla="*/ 229458 w 849914"/>
              <a:gd name="connsiteY3" fmla="*/ 14494 h 1273207"/>
              <a:gd name="connsiteX4" fmla="*/ 580264 w 849914"/>
              <a:gd name="connsiteY4" fmla="*/ 3826 h 1273207"/>
              <a:gd name="connsiteX5" fmla="*/ 736188 w 849914"/>
              <a:gd name="connsiteY5" fmla="*/ 195183 h 1273207"/>
              <a:gd name="connsiteX6" fmla="*/ 823056 w 849914"/>
              <a:gd name="connsiteY6" fmla="*/ 912035 h 1273207"/>
              <a:gd name="connsiteX7" fmla="*/ 795891 w 849914"/>
              <a:gd name="connsiteY7" fmla="*/ 1213658 h 1273207"/>
              <a:gd name="connsiteX8" fmla="*/ 248636 w 849914"/>
              <a:gd name="connsiteY8" fmla="*/ 1257509 h 1273207"/>
              <a:gd name="connsiteX9" fmla="*/ 133732 w 849914"/>
              <a:gd name="connsiteY9" fmla="*/ 1021001 h 1273207"/>
              <a:gd name="connsiteX10" fmla="*/ 126588 w 849914"/>
              <a:gd name="connsiteY10" fmla="*/ 606378 h 1273207"/>
              <a:gd name="connsiteX11" fmla="*/ 6097 w 849914"/>
              <a:gd name="connsiteY11" fmla="*/ 673624 h 1273207"/>
              <a:gd name="connsiteX0" fmla="*/ 6097 w 857388"/>
              <a:gd name="connsiteY0" fmla="*/ 673624 h 1273231"/>
              <a:gd name="connsiteX1" fmla="*/ 112491 w 857388"/>
              <a:gd name="connsiteY1" fmla="*/ 471694 h 1273231"/>
              <a:gd name="connsiteX2" fmla="*/ 94775 w 857388"/>
              <a:gd name="connsiteY2" fmla="*/ 159750 h 1273231"/>
              <a:gd name="connsiteX3" fmla="*/ 229458 w 857388"/>
              <a:gd name="connsiteY3" fmla="*/ 14494 h 1273231"/>
              <a:gd name="connsiteX4" fmla="*/ 580264 w 857388"/>
              <a:gd name="connsiteY4" fmla="*/ 3826 h 1273231"/>
              <a:gd name="connsiteX5" fmla="*/ 736188 w 857388"/>
              <a:gd name="connsiteY5" fmla="*/ 195183 h 1273231"/>
              <a:gd name="connsiteX6" fmla="*/ 837750 w 857388"/>
              <a:gd name="connsiteY6" fmla="*/ 911367 h 1273231"/>
              <a:gd name="connsiteX7" fmla="*/ 795891 w 857388"/>
              <a:gd name="connsiteY7" fmla="*/ 1213658 h 1273231"/>
              <a:gd name="connsiteX8" fmla="*/ 248636 w 857388"/>
              <a:gd name="connsiteY8" fmla="*/ 1257509 h 1273231"/>
              <a:gd name="connsiteX9" fmla="*/ 133732 w 857388"/>
              <a:gd name="connsiteY9" fmla="*/ 1021001 h 1273231"/>
              <a:gd name="connsiteX10" fmla="*/ 126588 w 857388"/>
              <a:gd name="connsiteY10" fmla="*/ 606378 h 1273231"/>
              <a:gd name="connsiteX11" fmla="*/ 6097 w 857388"/>
              <a:gd name="connsiteY11" fmla="*/ 673624 h 1273231"/>
              <a:gd name="connsiteX0" fmla="*/ 6097 w 859776"/>
              <a:gd name="connsiteY0" fmla="*/ 673624 h 1273231"/>
              <a:gd name="connsiteX1" fmla="*/ 112491 w 859776"/>
              <a:gd name="connsiteY1" fmla="*/ 471694 h 1273231"/>
              <a:gd name="connsiteX2" fmla="*/ 94775 w 859776"/>
              <a:gd name="connsiteY2" fmla="*/ 159750 h 1273231"/>
              <a:gd name="connsiteX3" fmla="*/ 229458 w 859776"/>
              <a:gd name="connsiteY3" fmla="*/ 14494 h 1273231"/>
              <a:gd name="connsiteX4" fmla="*/ 580264 w 859776"/>
              <a:gd name="connsiteY4" fmla="*/ 3826 h 1273231"/>
              <a:gd name="connsiteX5" fmla="*/ 736188 w 859776"/>
              <a:gd name="connsiteY5" fmla="*/ 195183 h 1273231"/>
              <a:gd name="connsiteX6" fmla="*/ 837750 w 859776"/>
              <a:gd name="connsiteY6" fmla="*/ 911367 h 1273231"/>
              <a:gd name="connsiteX7" fmla="*/ 795891 w 859776"/>
              <a:gd name="connsiteY7" fmla="*/ 1213658 h 1273231"/>
              <a:gd name="connsiteX8" fmla="*/ 248636 w 859776"/>
              <a:gd name="connsiteY8" fmla="*/ 1257509 h 1273231"/>
              <a:gd name="connsiteX9" fmla="*/ 133732 w 859776"/>
              <a:gd name="connsiteY9" fmla="*/ 1021001 h 1273231"/>
              <a:gd name="connsiteX10" fmla="*/ 126588 w 859776"/>
              <a:gd name="connsiteY10" fmla="*/ 606378 h 1273231"/>
              <a:gd name="connsiteX11" fmla="*/ 6097 w 859776"/>
              <a:gd name="connsiteY11" fmla="*/ 673624 h 1273231"/>
              <a:gd name="connsiteX0" fmla="*/ 6097 w 863219"/>
              <a:gd name="connsiteY0" fmla="*/ 673624 h 1273231"/>
              <a:gd name="connsiteX1" fmla="*/ 112491 w 863219"/>
              <a:gd name="connsiteY1" fmla="*/ 471694 h 1273231"/>
              <a:gd name="connsiteX2" fmla="*/ 94775 w 863219"/>
              <a:gd name="connsiteY2" fmla="*/ 159750 h 1273231"/>
              <a:gd name="connsiteX3" fmla="*/ 229458 w 863219"/>
              <a:gd name="connsiteY3" fmla="*/ 14494 h 1273231"/>
              <a:gd name="connsiteX4" fmla="*/ 580264 w 863219"/>
              <a:gd name="connsiteY4" fmla="*/ 3826 h 1273231"/>
              <a:gd name="connsiteX5" fmla="*/ 736188 w 863219"/>
              <a:gd name="connsiteY5" fmla="*/ 195183 h 1273231"/>
              <a:gd name="connsiteX6" fmla="*/ 837750 w 863219"/>
              <a:gd name="connsiteY6" fmla="*/ 911367 h 1273231"/>
              <a:gd name="connsiteX7" fmla="*/ 795891 w 863219"/>
              <a:gd name="connsiteY7" fmla="*/ 1213658 h 1273231"/>
              <a:gd name="connsiteX8" fmla="*/ 248636 w 863219"/>
              <a:gd name="connsiteY8" fmla="*/ 1257509 h 1273231"/>
              <a:gd name="connsiteX9" fmla="*/ 133732 w 863219"/>
              <a:gd name="connsiteY9" fmla="*/ 1021001 h 1273231"/>
              <a:gd name="connsiteX10" fmla="*/ 126588 w 863219"/>
              <a:gd name="connsiteY10" fmla="*/ 606378 h 1273231"/>
              <a:gd name="connsiteX11" fmla="*/ 6097 w 863219"/>
              <a:gd name="connsiteY11" fmla="*/ 673624 h 1273231"/>
              <a:gd name="connsiteX0" fmla="*/ 6097 w 865261"/>
              <a:gd name="connsiteY0" fmla="*/ 673624 h 1271255"/>
              <a:gd name="connsiteX1" fmla="*/ 112491 w 865261"/>
              <a:gd name="connsiteY1" fmla="*/ 471694 h 1271255"/>
              <a:gd name="connsiteX2" fmla="*/ 94775 w 865261"/>
              <a:gd name="connsiteY2" fmla="*/ 159750 h 1271255"/>
              <a:gd name="connsiteX3" fmla="*/ 229458 w 865261"/>
              <a:gd name="connsiteY3" fmla="*/ 14494 h 1271255"/>
              <a:gd name="connsiteX4" fmla="*/ 580264 w 865261"/>
              <a:gd name="connsiteY4" fmla="*/ 3826 h 1271255"/>
              <a:gd name="connsiteX5" fmla="*/ 736188 w 865261"/>
              <a:gd name="connsiteY5" fmla="*/ 195183 h 1271255"/>
              <a:gd name="connsiteX6" fmla="*/ 841141 w 865261"/>
              <a:gd name="connsiteY6" fmla="*/ 970003 h 1271255"/>
              <a:gd name="connsiteX7" fmla="*/ 795891 w 865261"/>
              <a:gd name="connsiteY7" fmla="*/ 1213658 h 1271255"/>
              <a:gd name="connsiteX8" fmla="*/ 248636 w 865261"/>
              <a:gd name="connsiteY8" fmla="*/ 1257509 h 1271255"/>
              <a:gd name="connsiteX9" fmla="*/ 133732 w 865261"/>
              <a:gd name="connsiteY9" fmla="*/ 1021001 h 1271255"/>
              <a:gd name="connsiteX10" fmla="*/ 126588 w 865261"/>
              <a:gd name="connsiteY10" fmla="*/ 606378 h 1271255"/>
              <a:gd name="connsiteX11" fmla="*/ 6097 w 865261"/>
              <a:gd name="connsiteY11" fmla="*/ 673624 h 1271255"/>
              <a:gd name="connsiteX0" fmla="*/ 6097 w 860021"/>
              <a:gd name="connsiteY0" fmla="*/ 673624 h 1279428"/>
              <a:gd name="connsiteX1" fmla="*/ 112491 w 860021"/>
              <a:gd name="connsiteY1" fmla="*/ 471694 h 1279428"/>
              <a:gd name="connsiteX2" fmla="*/ 94775 w 860021"/>
              <a:gd name="connsiteY2" fmla="*/ 159750 h 1279428"/>
              <a:gd name="connsiteX3" fmla="*/ 229458 w 860021"/>
              <a:gd name="connsiteY3" fmla="*/ 14494 h 1279428"/>
              <a:gd name="connsiteX4" fmla="*/ 580264 w 860021"/>
              <a:gd name="connsiteY4" fmla="*/ 3826 h 1279428"/>
              <a:gd name="connsiteX5" fmla="*/ 736188 w 860021"/>
              <a:gd name="connsiteY5" fmla="*/ 195183 h 1279428"/>
              <a:gd name="connsiteX6" fmla="*/ 841141 w 860021"/>
              <a:gd name="connsiteY6" fmla="*/ 970003 h 1279428"/>
              <a:gd name="connsiteX7" fmla="*/ 797210 w 860021"/>
              <a:gd name="connsiteY7" fmla="*/ 1236461 h 1279428"/>
              <a:gd name="connsiteX8" fmla="*/ 248636 w 860021"/>
              <a:gd name="connsiteY8" fmla="*/ 1257509 h 1279428"/>
              <a:gd name="connsiteX9" fmla="*/ 133732 w 860021"/>
              <a:gd name="connsiteY9" fmla="*/ 1021001 h 1279428"/>
              <a:gd name="connsiteX10" fmla="*/ 126588 w 860021"/>
              <a:gd name="connsiteY10" fmla="*/ 606378 h 1279428"/>
              <a:gd name="connsiteX11" fmla="*/ 6097 w 860021"/>
              <a:gd name="connsiteY11" fmla="*/ 673624 h 1279428"/>
              <a:gd name="connsiteX0" fmla="*/ 6097 w 860380"/>
              <a:gd name="connsiteY0" fmla="*/ 679490 h 1285294"/>
              <a:gd name="connsiteX1" fmla="*/ 112491 w 860380"/>
              <a:gd name="connsiteY1" fmla="*/ 477560 h 1285294"/>
              <a:gd name="connsiteX2" fmla="*/ 94775 w 860380"/>
              <a:gd name="connsiteY2" fmla="*/ 165616 h 1285294"/>
              <a:gd name="connsiteX3" fmla="*/ 229458 w 860380"/>
              <a:gd name="connsiteY3" fmla="*/ 20360 h 1285294"/>
              <a:gd name="connsiteX4" fmla="*/ 580264 w 860380"/>
              <a:gd name="connsiteY4" fmla="*/ 9692 h 1285294"/>
              <a:gd name="connsiteX5" fmla="*/ 730442 w 860380"/>
              <a:gd name="connsiteY5" fmla="*/ 165383 h 1285294"/>
              <a:gd name="connsiteX6" fmla="*/ 841141 w 860380"/>
              <a:gd name="connsiteY6" fmla="*/ 975869 h 1285294"/>
              <a:gd name="connsiteX7" fmla="*/ 797210 w 860380"/>
              <a:gd name="connsiteY7" fmla="*/ 1242327 h 1285294"/>
              <a:gd name="connsiteX8" fmla="*/ 248636 w 860380"/>
              <a:gd name="connsiteY8" fmla="*/ 1263375 h 1285294"/>
              <a:gd name="connsiteX9" fmla="*/ 133732 w 860380"/>
              <a:gd name="connsiteY9" fmla="*/ 1026867 h 1285294"/>
              <a:gd name="connsiteX10" fmla="*/ 126588 w 860380"/>
              <a:gd name="connsiteY10" fmla="*/ 612244 h 1285294"/>
              <a:gd name="connsiteX11" fmla="*/ 6097 w 860380"/>
              <a:gd name="connsiteY11" fmla="*/ 679490 h 1285294"/>
              <a:gd name="connsiteX0" fmla="*/ 6097 w 881639"/>
              <a:gd name="connsiteY0" fmla="*/ 679490 h 1286194"/>
              <a:gd name="connsiteX1" fmla="*/ 112491 w 881639"/>
              <a:gd name="connsiteY1" fmla="*/ 477560 h 1286194"/>
              <a:gd name="connsiteX2" fmla="*/ 94775 w 881639"/>
              <a:gd name="connsiteY2" fmla="*/ 165616 h 1286194"/>
              <a:gd name="connsiteX3" fmla="*/ 229458 w 881639"/>
              <a:gd name="connsiteY3" fmla="*/ 20360 h 1286194"/>
              <a:gd name="connsiteX4" fmla="*/ 580264 w 881639"/>
              <a:gd name="connsiteY4" fmla="*/ 9692 h 1286194"/>
              <a:gd name="connsiteX5" fmla="*/ 730442 w 881639"/>
              <a:gd name="connsiteY5" fmla="*/ 165383 h 1286194"/>
              <a:gd name="connsiteX6" fmla="*/ 873260 w 881639"/>
              <a:gd name="connsiteY6" fmla="*/ 958078 h 1286194"/>
              <a:gd name="connsiteX7" fmla="*/ 797210 w 881639"/>
              <a:gd name="connsiteY7" fmla="*/ 1242327 h 1286194"/>
              <a:gd name="connsiteX8" fmla="*/ 248636 w 881639"/>
              <a:gd name="connsiteY8" fmla="*/ 1263375 h 1286194"/>
              <a:gd name="connsiteX9" fmla="*/ 133732 w 881639"/>
              <a:gd name="connsiteY9" fmla="*/ 1026867 h 1286194"/>
              <a:gd name="connsiteX10" fmla="*/ 126588 w 881639"/>
              <a:gd name="connsiteY10" fmla="*/ 612244 h 1286194"/>
              <a:gd name="connsiteX11" fmla="*/ 6097 w 881639"/>
              <a:gd name="connsiteY11" fmla="*/ 679490 h 1286194"/>
              <a:gd name="connsiteX0" fmla="*/ 6216 w 881758"/>
              <a:gd name="connsiteY0" fmla="*/ 679490 h 1286194"/>
              <a:gd name="connsiteX1" fmla="*/ 110067 w 881758"/>
              <a:gd name="connsiteY1" fmla="*/ 369894 h 1286194"/>
              <a:gd name="connsiteX2" fmla="*/ 94894 w 881758"/>
              <a:gd name="connsiteY2" fmla="*/ 165616 h 1286194"/>
              <a:gd name="connsiteX3" fmla="*/ 229577 w 881758"/>
              <a:gd name="connsiteY3" fmla="*/ 20360 h 1286194"/>
              <a:gd name="connsiteX4" fmla="*/ 580383 w 881758"/>
              <a:gd name="connsiteY4" fmla="*/ 9692 h 1286194"/>
              <a:gd name="connsiteX5" fmla="*/ 730561 w 881758"/>
              <a:gd name="connsiteY5" fmla="*/ 165383 h 1286194"/>
              <a:gd name="connsiteX6" fmla="*/ 873379 w 881758"/>
              <a:gd name="connsiteY6" fmla="*/ 958078 h 1286194"/>
              <a:gd name="connsiteX7" fmla="*/ 797329 w 881758"/>
              <a:gd name="connsiteY7" fmla="*/ 1242327 h 1286194"/>
              <a:gd name="connsiteX8" fmla="*/ 248755 w 881758"/>
              <a:gd name="connsiteY8" fmla="*/ 1263375 h 1286194"/>
              <a:gd name="connsiteX9" fmla="*/ 133851 w 881758"/>
              <a:gd name="connsiteY9" fmla="*/ 1026867 h 1286194"/>
              <a:gd name="connsiteX10" fmla="*/ 126707 w 881758"/>
              <a:gd name="connsiteY10" fmla="*/ 612244 h 1286194"/>
              <a:gd name="connsiteX11" fmla="*/ 6216 w 881758"/>
              <a:gd name="connsiteY11" fmla="*/ 679490 h 1286194"/>
              <a:gd name="connsiteX0" fmla="*/ 6216 w 881758"/>
              <a:gd name="connsiteY0" fmla="*/ 679490 h 1286194"/>
              <a:gd name="connsiteX1" fmla="*/ 110067 w 881758"/>
              <a:gd name="connsiteY1" fmla="*/ 369894 h 1286194"/>
              <a:gd name="connsiteX2" fmla="*/ 94894 w 881758"/>
              <a:gd name="connsiteY2" fmla="*/ 165616 h 1286194"/>
              <a:gd name="connsiteX3" fmla="*/ 229577 w 881758"/>
              <a:gd name="connsiteY3" fmla="*/ 20360 h 1286194"/>
              <a:gd name="connsiteX4" fmla="*/ 580383 w 881758"/>
              <a:gd name="connsiteY4" fmla="*/ 9692 h 1286194"/>
              <a:gd name="connsiteX5" fmla="*/ 730561 w 881758"/>
              <a:gd name="connsiteY5" fmla="*/ 165383 h 1286194"/>
              <a:gd name="connsiteX6" fmla="*/ 873379 w 881758"/>
              <a:gd name="connsiteY6" fmla="*/ 958078 h 1286194"/>
              <a:gd name="connsiteX7" fmla="*/ 797329 w 881758"/>
              <a:gd name="connsiteY7" fmla="*/ 1242327 h 1286194"/>
              <a:gd name="connsiteX8" fmla="*/ 248755 w 881758"/>
              <a:gd name="connsiteY8" fmla="*/ 1263375 h 1286194"/>
              <a:gd name="connsiteX9" fmla="*/ 133851 w 881758"/>
              <a:gd name="connsiteY9" fmla="*/ 1026867 h 1286194"/>
              <a:gd name="connsiteX10" fmla="*/ 138858 w 881758"/>
              <a:gd name="connsiteY10" fmla="*/ 503910 h 1286194"/>
              <a:gd name="connsiteX11" fmla="*/ 6216 w 881758"/>
              <a:gd name="connsiteY11" fmla="*/ 679490 h 1286194"/>
              <a:gd name="connsiteX0" fmla="*/ 6961 w 868563"/>
              <a:gd name="connsiteY0" fmla="*/ 538413 h 1286194"/>
              <a:gd name="connsiteX1" fmla="*/ 96872 w 868563"/>
              <a:gd name="connsiteY1" fmla="*/ 369894 h 1286194"/>
              <a:gd name="connsiteX2" fmla="*/ 81699 w 868563"/>
              <a:gd name="connsiteY2" fmla="*/ 165616 h 1286194"/>
              <a:gd name="connsiteX3" fmla="*/ 216382 w 868563"/>
              <a:gd name="connsiteY3" fmla="*/ 20360 h 1286194"/>
              <a:gd name="connsiteX4" fmla="*/ 567188 w 868563"/>
              <a:gd name="connsiteY4" fmla="*/ 9692 h 1286194"/>
              <a:gd name="connsiteX5" fmla="*/ 717366 w 868563"/>
              <a:gd name="connsiteY5" fmla="*/ 165383 h 1286194"/>
              <a:gd name="connsiteX6" fmla="*/ 860184 w 868563"/>
              <a:gd name="connsiteY6" fmla="*/ 958078 h 1286194"/>
              <a:gd name="connsiteX7" fmla="*/ 784134 w 868563"/>
              <a:gd name="connsiteY7" fmla="*/ 1242327 h 1286194"/>
              <a:gd name="connsiteX8" fmla="*/ 235560 w 868563"/>
              <a:gd name="connsiteY8" fmla="*/ 1263375 h 1286194"/>
              <a:gd name="connsiteX9" fmla="*/ 120656 w 868563"/>
              <a:gd name="connsiteY9" fmla="*/ 1026867 h 1286194"/>
              <a:gd name="connsiteX10" fmla="*/ 125663 w 868563"/>
              <a:gd name="connsiteY10" fmla="*/ 503910 h 1286194"/>
              <a:gd name="connsiteX11" fmla="*/ 6961 w 868563"/>
              <a:gd name="connsiteY11" fmla="*/ 538413 h 1286194"/>
              <a:gd name="connsiteX0" fmla="*/ 6961 w 867791"/>
              <a:gd name="connsiteY0" fmla="*/ 538413 h 1312892"/>
              <a:gd name="connsiteX1" fmla="*/ 96872 w 867791"/>
              <a:gd name="connsiteY1" fmla="*/ 369894 h 1312892"/>
              <a:gd name="connsiteX2" fmla="*/ 81699 w 867791"/>
              <a:gd name="connsiteY2" fmla="*/ 165616 h 1312892"/>
              <a:gd name="connsiteX3" fmla="*/ 216382 w 867791"/>
              <a:gd name="connsiteY3" fmla="*/ 20360 h 1312892"/>
              <a:gd name="connsiteX4" fmla="*/ 567188 w 867791"/>
              <a:gd name="connsiteY4" fmla="*/ 9692 h 1312892"/>
              <a:gd name="connsiteX5" fmla="*/ 717366 w 867791"/>
              <a:gd name="connsiteY5" fmla="*/ 165383 h 1312892"/>
              <a:gd name="connsiteX6" fmla="*/ 860184 w 867791"/>
              <a:gd name="connsiteY6" fmla="*/ 958078 h 1312892"/>
              <a:gd name="connsiteX7" fmla="*/ 784134 w 867791"/>
              <a:gd name="connsiteY7" fmla="*/ 1242327 h 1312892"/>
              <a:gd name="connsiteX8" fmla="*/ 256000 w 867791"/>
              <a:gd name="connsiteY8" fmla="*/ 1298372 h 1312892"/>
              <a:gd name="connsiteX9" fmla="*/ 120656 w 867791"/>
              <a:gd name="connsiteY9" fmla="*/ 1026867 h 1312892"/>
              <a:gd name="connsiteX10" fmla="*/ 125663 w 867791"/>
              <a:gd name="connsiteY10" fmla="*/ 503910 h 1312892"/>
              <a:gd name="connsiteX11" fmla="*/ 6961 w 867791"/>
              <a:gd name="connsiteY11" fmla="*/ 538413 h 1312892"/>
              <a:gd name="connsiteX0" fmla="*/ 6961 w 867791"/>
              <a:gd name="connsiteY0" fmla="*/ 538413 h 1313923"/>
              <a:gd name="connsiteX1" fmla="*/ 96872 w 867791"/>
              <a:gd name="connsiteY1" fmla="*/ 369894 h 1313923"/>
              <a:gd name="connsiteX2" fmla="*/ 81699 w 867791"/>
              <a:gd name="connsiteY2" fmla="*/ 165616 h 1313923"/>
              <a:gd name="connsiteX3" fmla="*/ 216382 w 867791"/>
              <a:gd name="connsiteY3" fmla="*/ 20360 h 1313923"/>
              <a:gd name="connsiteX4" fmla="*/ 567188 w 867791"/>
              <a:gd name="connsiteY4" fmla="*/ 9692 h 1313923"/>
              <a:gd name="connsiteX5" fmla="*/ 717366 w 867791"/>
              <a:gd name="connsiteY5" fmla="*/ 165383 h 1313923"/>
              <a:gd name="connsiteX6" fmla="*/ 860184 w 867791"/>
              <a:gd name="connsiteY6" fmla="*/ 958078 h 1313923"/>
              <a:gd name="connsiteX7" fmla="*/ 784134 w 867791"/>
              <a:gd name="connsiteY7" fmla="*/ 1242327 h 1313923"/>
              <a:gd name="connsiteX8" fmla="*/ 256000 w 867791"/>
              <a:gd name="connsiteY8" fmla="*/ 1298372 h 1313923"/>
              <a:gd name="connsiteX9" fmla="*/ 145617 w 867791"/>
              <a:gd name="connsiteY9" fmla="*/ 1012668 h 1313923"/>
              <a:gd name="connsiteX10" fmla="*/ 125663 w 867791"/>
              <a:gd name="connsiteY10" fmla="*/ 503910 h 1313923"/>
              <a:gd name="connsiteX11" fmla="*/ 6961 w 867791"/>
              <a:gd name="connsiteY11" fmla="*/ 538413 h 1313923"/>
              <a:gd name="connsiteX0" fmla="*/ 6961 w 867791"/>
              <a:gd name="connsiteY0" fmla="*/ 538413 h 1310173"/>
              <a:gd name="connsiteX1" fmla="*/ 96872 w 867791"/>
              <a:gd name="connsiteY1" fmla="*/ 369894 h 1310173"/>
              <a:gd name="connsiteX2" fmla="*/ 81699 w 867791"/>
              <a:gd name="connsiteY2" fmla="*/ 165616 h 1310173"/>
              <a:gd name="connsiteX3" fmla="*/ 216382 w 867791"/>
              <a:gd name="connsiteY3" fmla="*/ 20360 h 1310173"/>
              <a:gd name="connsiteX4" fmla="*/ 567188 w 867791"/>
              <a:gd name="connsiteY4" fmla="*/ 9692 h 1310173"/>
              <a:gd name="connsiteX5" fmla="*/ 717366 w 867791"/>
              <a:gd name="connsiteY5" fmla="*/ 165383 h 1310173"/>
              <a:gd name="connsiteX6" fmla="*/ 860184 w 867791"/>
              <a:gd name="connsiteY6" fmla="*/ 958078 h 1310173"/>
              <a:gd name="connsiteX7" fmla="*/ 784134 w 867791"/>
              <a:gd name="connsiteY7" fmla="*/ 1242327 h 1310173"/>
              <a:gd name="connsiteX8" fmla="*/ 256000 w 867791"/>
              <a:gd name="connsiteY8" fmla="*/ 1298372 h 1310173"/>
              <a:gd name="connsiteX9" fmla="*/ 155978 w 867791"/>
              <a:gd name="connsiteY9" fmla="*/ 1064454 h 1310173"/>
              <a:gd name="connsiteX10" fmla="*/ 125663 w 867791"/>
              <a:gd name="connsiteY10" fmla="*/ 503910 h 1310173"/>
              <a:gd name="connsiteX11" fmla="*/ 6961 w 867791"/>
              <a:gd name="connsiteY11" fmla="*/ 538413 h 1310173"/>
              <a:gd name="connsiteX0" fmla="*/ 6961 w 867791"/>
              <a:gd name="connsiteY0" fmla="*/ 538413 h 1309445"/>
              <a:gd name="connsiteX1" fmla="*/ 96872 w 867791"/>
              <a:gd name="connsiteY1" fmla="*/ 369894 h 1309445"/>
              <a:gd name="connsiteX2" fmla="*/ 81699 w 867791"/>
              <a:gd name="connsiteY2" fmla="*/ 165616 h 1309445"/>
              <a:gd name="connsiteX3" fmla="*/ 216382 w 867791"/>
              <a:gd name="connsiteY3" fmla="*/ 20360 h 1309445"/>
              <a:gd name="connsiteX4" fmla="*/ 567188 w 867791"/>
              <a:gd name="connsiteY4" fmla="*/ 9692 h 1309445"/>
              <a:gd name="connsiteX5" fmla="*/ 717366 w 867791"/>
              <a:gd name="connsiteY5" fmla="*/ 165383 h 1309445"/>
              <a:gd name="connsiteX6" fmla="*/ 860184 w 867791"/>
              <a:gd name="connsiteY6" fmla="*/ 958078 h 1309445"/>
              <a:gd name="connsiteX7" fmla="*/ 784134 w 867791"/>
              <a:gd name="connsiteY7" fmla="*/ 1242327 h 1309445"/>
              <a:gd name="connsiteX8" fmla="*/ 256000 w 867791"/>
              <a:gd name="connsiteY8" fmla="*/ 1298372 h 1309445"/>
              <a:gd name="connsiteX9" fmla="*/ 149196 w 867791"/>
              <a:gd name="connsiteY9" fmla="*/ 1074561 h 1309445"/>
              <a:gd name="connsiteX10" fmla="*/ 125663 w 867791"/>
              <a:gd name="connsiteY10" fmla="*/ 503910 h 1309445"/>
              <a:gd name="connsiteX11" fmla="*/ 6961 w 867791"/>
              <a:gd name="connsiteY11" fmla="*/ 538413 h 1309445"/>
              <a:gd name="connsiteX0" fmla="*/ 6961 w 867791"/>
              <a:gd name="connsiteY0" fmla="*/ 538413 h 1309445"/>
              <a:gd name="connsiteX1" fmla="*/ 96872 w 867791"/>
              <a:gd name="connsiteY1" fmla="*/ 369894 h 1309445"/>
              <a:gd name="connsiteX2" fmla="*/ 81699 w 867791"/>
              <a:gd name="connsiteY2" fmla="*/ 165616 h 1309445"/>
              <a:gd name="connsiteX3" fmla="*/ 216382 w 867791"/>
              <a:gd name="connsiteY3" fmla="*/ 20360 h 1309445"/>
              <a:gd name="connsiteX4" fmla="*/ 567188 w 867791"/>
              <a:gd name="connsiteY4" fmla="*/ 9692 h 1309445"/>
              <a:gd name="connsiteX5" fmla="*/ 717366 w 867791"/>
              <a:gd name="connsiteY5" fmla="*/ 165383 h 1309445"/>
              <a:gd name="connsiteX6" fmla="*/ 860184 w 867791"/>
              <a:gd name="connsiteY6" fmla="*/ 958078 h 1309445"/>
              <a:gd name="connsiteX7" fmla="*/ 784134 w 867791"/>
              <a:gd name="connsiteY7" fmla="*/ 1242327 h 1309445"/>
              <a:gd name="connsiteX8" fmla="*/ 256000 w 867791"/>
              <a:gd name="connsiteY8" fmla="*/ 1298372 h 1309445"/>
              <a:gd name="connsiteX9" fmla="*/ 149196 w 867791"/>
              <a:gd name="connsiteY9" fmla="*/ 1074561 h 1309445"/>
              <a:gd name="connsiteX10" fmla="*/ 125663 w 867791"/>
              <a:gd name="connsiteY10" fmla="*/ 503910 h 1309445"/>
              <a:gd name="connsiteX11" fmla="*/ 6961 w 867791"/>
              <a:gd name="connsiteY11" fmla="*/ 538413 h 1309445"/>
              <a:gd name="connsiteX0" fmla="*/ 6961 w 867791"/>
              <a:gd name="connsiteY0" fmla="*/ 538413 h 1309445"/>
              <a:gd name="connsiteX1" fmla="*/ 96872 w 867791"/>
              <a:gd name="connsiteY1" fmla="*/ 369894 h 1309445"/>
              <a:gd name="connsiteX2" fmla="*/ 81699 w 867791"/>
              <a:gd name="connsiteY2" fmla="*/ 165616 h 1309445"/>
              <a:gd name="connsiteX3" fmla="*/ 216382 w 867791"/>
              <a:gd name="connsiteY3" fmla="*/ 20360 h 1309445"/>
              <a:gd name="connsiteX4" fmla="*/ 567188 w 867791"/>
              <a:gd name="connsiteY4" fmla="*/ 9692 h 1309445"/>
              <a:gd name="connsiteX5" fmla="*/ 717366 w 867791"/>
              <a:gd name="connsiteY5" fmla="*/ 165383 h 1309445"/>
              <a:gd name="connsiteX6" fmla="*/ 860184 w 867791"/>
              <a:gd name="connsiteY6" fmla="*/ 958078 h 1309445"/>
              <a:gd name="connsiteX7" fmla="*/ 784134 w 867791"/>
              <a:gd name="connsiteY7" fmla="*/ 1242327 h 1309445"/>
              <a:gd name="connsiteX8" fmla="*/ 256000 w 867791"/>
              <a:gd name="connsiteY8" fmla="*/ 1298372 h 1309445"/>
              <a:gd name="connsiteX9" fmla="*/ 149196 w 867791"/>
              <a:gd name="connsiteY9" fmla="*/ 1074561 h 1309445"/>
              <a:gd name="connsiteX10" fmla="*/ 125663 w 867791"/>
              <a:gd name="connsiteY10" fmla="*/ 503910 h 1309445"/>
              <a:gd name="connsiteX11" fmla="*/ 6961 w 867791"/>
              <a:gd name="connsiteY11" fmla="*/ 538413 h 1309445"/>
              <a:gd name="connsiteX0" fmla="*/ 6961 w 867791"/>
              <a:gd name="connsiteY0" fmla="*/ 538413 h 1306197"/>
              <a:gd name="connsiteX1" fmla="*/ 96872 w 867791"/>
              <a:gd name="connsiteY1" fmla="*/ 369894 h 1306197"/>
              <a:gd name="connsiteX2" fmla="*/ 81699 w 867791"/>
              <a:gd name="connsiteY2" fmla="*/ 165616 h 1306197"/>
              <a:gd name="connsiteX3" fmla="*/ 216382 w 867791"/>
              <a:gd name="connsiteY3" fmla="*/ 20360 h 1306197"/>
              <a:gd name="connsiteX4" fmla="*/ 567188 w 867791"/>
              <a:gd name="connsiteY4" fmla="*/ 9692 h 1306197"/>
              <a:gd name="connsiteX5" fmla="*/ 717366 w 867791"/>
              <a:gd name="connsiteY5" fmla="*/ 165383 h 1306197"/>
              <a:gd name="connsiteX6" fmla="*/ 860184 w 867791"/>
              <a:gd name="connsiteY6" fmla="*/ 958078 h 1306197"/>
              <a:gd name="connsiteX7" fmla="*/ 784134 w 867791"/>
              <a:gd name="connsiteY7" fmla="*/ 1242327 h 1306197"/>
              <a:gd name="connsiteX8" fmla="*/ 256000 w 867791"/>
              <a:gd name="connsiteY8" fmla="*/ 1298372 h 1306197"/>
              <a:gd name="connsiteX9" fmla="*/ 155507 w 867791"/>
              <a:gd name="connsiteY9" fmla="*/ 1120000 h 1306197"/>
              <a:gd name="connsiteX10" fmla="*/ 125663 w 867791"/>
              <a:gd name="connsiteY10" fmla="*/ 503910 h 1306197"/>
              <a:gd name="connsiteX11" fmla="*/ 6961 w 867791"/>
              <a:gd name="connsiteY11" fmla="*/ 538413 h 1306197"/>
              <a:gd name="connsiteX0" fmla="*/ 6961 w 867791"/>
              <a:gd name="connsiteY0" fmla="*/ 541531 h 1309315"/>
              <a:gd name="connsiteX1" fmla="*/ 96872 w 867791"/>
              <a:gd name="connsiteY1" fmla="*/ 373012 h 1309315"/>
              <a:gd name="connsiteX2" fmla="*/ 80003 w 867791"/>
              <a:gd name="connsiteY2" fmla="*/ 139416 h 1309315"/>
              <a:gd name="connsiteX3" fmla="*/ 216382 w 867791"/>
              <a:gd name="connsiteY3" fmla="*/ 23478 h 1309315"/>
              <a:gd name="connsiteX4" fmla="*/ 567188 w 867791"/>
              <a:gd name="connsiteY4" fmla="*/ 12810 h 1309315"/>
              <a:gd name="connsiteX5" fmla="*/ 717366 w 867791"/>
              <a:gd name="connsiteY5" fmla="*/ 168501 h 1309315"/>
              <a:gd name="connsiteX6" fmla="*/ 860184 w 867791"/>
              <a:gd name="connsiteY6" fmla="*/ 961196 h 1309315"/>
              <a:gd name="connsiteX7" fmla="*/ 784134 w 867791"/>
              <a:gd name="connsiteY7" fmla="*/ 1245445 h 1309315"/>
              <a:gd name="connsiteX8" fmla="*/ 256000 w 867791"/>
              <a:gd name="connsiteY8" fmla="*/ 1301490 h 1309315"/>
              <a:gd name="connsiteX9" fmla="*/ 155507 w 867791"/>
              <a:gd name="connsiteY9" fmla="*/ 1123118 h 1309315"/>
              <a:gd name="connsiteX10" fmla="*/ 125663 w 867791"/>
              <a:gd name="connsiteY10" fmla="*/ 507028 h 1309315"/>
              <a:gd name="connsiteX11" fmla="*/ 6961 w 867791"/>
              <a:gd name="connsiteY11" fmla="*/ 541531 h 1309315"/>
              <a:gd name="connsiteX0" fmla="*/ 6961 w 867791"/>
              <a:gd name="connsiteY0" fmla="*/ 541531 h 1309315"/>
              <a:gd name="connsiteX1" fmla="*/ 96872 w 867791"/>
              <a:gd name="connsiteY1" fmla="*/ 373012 h 1309315"/>
              <a:gd name="connsiteX2" fmla="*/ 80003 w 867791"/>
              <a:gd name="connsiteY2" fmla="*/ 139416 h 1309315"/>
              <a:gd name="connsiteX3" fmla="*/ 216382 w 867791"/>
              <a:gd name="connsiteY3" fmla="*/ 23478 h 1309315"/>
              <a:gd name="connsiteX4" fmla="*/ 567188 w 867791"/>
              <a:gd name="connsiteY4" fmla="*/ 12810 h 1309315"/>
              <a:gd name="connsiteX5" fmla="*/ 717366 w 867791"/>
              <a:gd name="connsiteY5" fmla="*/ 168501 h 1309315"/>
              <a:gd name="connsiteX6" fmla="*/ 860184 w 867791"/>
              <a:gd name="connsiteY6" fmla="*/ 961196 h 1309315"/>
              <a:gd name="connsiteX7" fmla="*/ 784134 w 867791"/>
              <a:gd name="connsiteY7" fmla="*/ 1245445 h 1309315"/>
              <a:gd name="connsiteX8" fmla="*/ 256000 w 867791"/>
              <a:gd name="connsiteY8" fmla="*/ 1301490 h 1309315"/>
              <a:gd name="connsiteX9" fmla="*/ 155507 w 867791"/>
              <a:gd name="connsiteY9" fmla="*/ 1123118 h 1309315"/>
              <a:gd name="connsiteX10" fmla="*/ 125663 w 867791"/>
              <a:gd name="connsiteY10" fmla="*/ 507028 h 1309315"/>
              <a:gd name="connsiteX11" fmla="*/ 6961 w 867791"/>
              <a:gd name="connsiteY11" fmla="*/ 541531 h 1309315"/>
              <a:gd name="connsiteX0" fmla="*/ 6961 w 867791"/>
              <a:gd name="connsiteY0" fmla="*/ 539700 h 1307484"/>
              <a:gd name="connsiteX1" fmla="*/ 96872 w 867791"/>
              <a:gd name="connsiteY1" fmla="*/ 371181 h 1307484"/>
              <a:gd name="connsiteX2" fmla="*/ 77366 w 867791"/>
              <a:gd name="connsiteY2" fmla="*/ 91980 h 1307484"/>
              <a:gd name="connsiteX3" fmla="*/ 216382 w 867791"/>
              <a:gd name="connsiteY3" fmla="*/ 21647 h 1307484"/>
              <a:gd name="connsiteX4" fmla="*/ 567188 w 867791"/>
              <a:gd name="connsiteY4" fmla="*/ 10979 h 1307484"/>
              <a:gd name="connsiteX5" fmla="*/ 717366 w 867791"/>
              <a:gd name="connsiteY5" fmla="*/ 166670 h 1307484"/>
              <a:gd name="connsiteX6" fmla="*/ 860184 w 867791"/>
              <a:gd name="connsiteY6" fmla="*/ 959365 h 1307484"/>
              <a:gd name="connsiteX7" fmla="*/ 784134 w 867791"/>
              <a:gd name="connsiteY7" fmla="*/ 1243614 h 1307484"/>
              <a:gd name="connsiteX8" fmla="*/ 256000 w 867791"/>
              <a:gd name="connsiteY8" fmla="*/ 1299659 h 1307484"/>
              <a:gd name="connsiteX9" fmla="*/ 155507 w 867791"/>
              <a:gd name="connsiteY9" fmla="*/ 1121287 h 1307484"/>
              <a:gd name="connsiteX10" fmla="*/ 125663 w 867791"/>
              <a:gd name="connsiteY10" fmla="*/ 505197 h 1307484"/>
              <a:gd name="connsiteX11" fmla="*/ 6961 w 867791"/>
              <a:gd name="connsiteY11" fmla="*/ 539700 h 1307484"/>
              <a:gd name="connsiteX0" fmla="*/ 6961 w 867791"/>
              <a:gd name="connsiteY0" fmla="*/ 550995 h 1318779"/>
              <a:gd name="connsiteX1" fmla="*/ 96872 w 867791"/>
              <a:gd name="connsiteY1" fmla="*/ 382476 h 1318779"/>
              <a:gd name="connsiteX2" fmla="*/ 77366 w 867791"/>
              <a:gd name="connsiteY2" fmla="*/ 103275 h 1318779"/>
              <a:gd name="connsiteX3" fmla="*/ 229757 w 867791"/>
              <a:gd name="connsiteY3" fmla="*/ 9471 h 1318779"/>
              <a:gd name="connsiteX4" fmla="*/ 567188 w 867791"/>
              <a:gd name="connsiteY4" fmla="*/ 22274 h 1318779"/>
              <a:gd name="connsiteX5" fmla="*/ 717366 w 867791"/>
              <a:gd name="connsiteY5" fmla="*/ 177965 h 1318779"/>
              <a:gd name="connsiteX6" fmla="*/ 860184 w 867791"/>
              <a:gd name="connsiteY6" fmla="*/ 970660 h 1318779"/>
              <a:gd name="connsiteX7" fmla="*/ 784134 w 867791"/>
              <a:gd name="connsiteY7" fmla="*/ 1254909 h 1318779"/>
              <a:gd name="connsiteX8" fmla="*/ 256000 w 867791"/>
              <a:gd name="connsiteY8" fmla="*/ 1310954 h 1318779"/>
              <a:gd name="connsiteX9" fmla="*/ 155507 w 867791"/>
              <a:gd name="connsiteY9" fmla="*/ 1132582 h 1318779"/>
              <a:gd name="connsiteX10" fmla="*/ 125663 w 867791"/>
              <a:gd name="connsiteY10" fmla="*/ 516492 h 1318779"/>
              <a:gd name="connsiteX11" fmla="*/ 6961 w 867791"/>
              <a:gd name="connsiteY11" fmla="*/ 550995 h 1318779"/>
              <a:gd name="connsiteX0" fmla="*/ 6961 w 867791"/>
              <a:gd name="connsiteY0" fmla="*/ 560584 h 1328368"/>
              <a:gd name="connsiteX1" fmla="*/ 96872 w 867791"/>
              <a:gd name="connsiteY1" fmla="*/ 392065 h 1328368"/>
              <a:gd name="connsiteX2" fmla="*/ 77366 w 867791"/>
              <a:gd name="connsiteY2" fmla="*/ 112864 h 1328368"/>
              <a:gd name="connsiteX3" fmla="*/ 229757 w 867791"/>
              <a:gd name="connsiteY3" fmla="*/ 19060 h 1328368"/>
              <a:gd name="connsiteX4" fmla="*/ 566246 w 867791"/>
              <a:gd name="connsiteY4" fmla="*/ 15575 h 1328368"/>
              <a:gd name="connsiteX5" fmla="*/ 717366 w 867791"/>
              <a:gd name="connsiteY5" fmla="*/ 187554 h 1328368"/>
              <a:gd name="connsiteX6" fmla="*/ 860184 w 867791"/>
              <a:gd name="connsiteY6" fmla="*/ 980249 h 1328368"/>
              <a:gd name="connsiteX7" fmla="*/ 784134 w 867791"/>
              <a:gd name="connsiteY7" fmla="*/ 1264498 h 1328368"/>
              <a:gd name="connsiteX8" fmla="*/ 256000 w 867791"/>
              <a:gd name="connsiteY8" fmla="*/ 1320543 h 1328368"/>
              <a:gd name="connsiteX9" fmla="*/ 155507 w 867791"/>
              <a:gd name="connsiteY9" fmla="*/ 1142171 h 1328368"/>
              <a:gd name="connsiteX10" fmla="*/ 125663 w 867791"/>
              <a:gd name="connsiteY10" fmla="*/ 526081 h 1328368"/>
              <a:gd name="connsiteX11" fmla="*/ 6961 w 867791"/>
              <a:gd name="connsiteY11" fmla="*/ 560584 h 1328368"/>
              <a:gd name="connsiteX0" fmla="*/ 6961 w 865870"/>
              <a:gd name="connsiteY0" fmla="*/ 560584 h 1328871"/>
              <a:gd name="connsiteX1" fmla="*/ 96872 w 865870"/>
              <a:gd name="connsiteY1" fmla="*/ 392065 h 1328871"/>
              <a:gd name="connsiteX2" fmla="*/ 77366 w 865870"/>
              <a:gd name="connsiteY2" fmla="*/ 112864 h 1328871"/>
              <a:gd name="connsiteX3" fmla="*/ 229757 w 865870"/>
              <a:gd name="connsiteY3" fmla="*/ 19060 h 1328871"/>
              <a:gd name="connsiteX4" fmla="*/ 566246 w 865870"/>
              <a:gd name="connsiteY4" fmla="*/ 15575 h 1328871"/>
              <a:gd name="connsiteX5" fmla="*/ 717366 w 865870"/>
              <a:gd name="connsiteY5" fmla="*/ 187554 h 1328871"/>
              <a:gd name="connsiteX6" fmla="*/ 860184 w 865870"/>
              <a:gd name="connsiteY6" fmla="*/ 980249 h 1328871"/>
              <a:gd name="connsiteX7" fmla="*/ 784134 w 865870"/>
              <a:gd name="connsiteY7" fmla="*/ 1264498 h 1328871"/>
              <a:gd name="connsiteX8" fmla="*/ 314963 w 865870"/>
              <a:gd name="connsiteY8" fmla="*/ 1321127 h 1328871"/>
              <a:gd name="connsiteX9" fmla="*/ 155507 w 865870"/>
              <a:gd name="connsiteY9" fmla="*/ 1142171 h 1328871"/>
              <a:gd name="connsiteX10" fmla="*/ 125663 w 865870"/>
              <a:gd name="connsiteY10" fmla="*/ 526081 h 1328871"/>
              <a:gd name="connsiteX11" fmla="*/ 6961 w 865870"/>
              <a:gd name="connsiteY11" fmla="*/ 560584 h 1328871"/>
              <a:gd name="connsiteX0" fmla="*/ 6961 w 865870"/>
              <a:gd name="connsiteY0" fmla="*/ 560584 h 1328712"/>
              <a:gd name="connsiteX1" fmla="*/ 96872 w 865870"/>
              <a:gd name="connsiteY1" fmla="*/ 392065 h 1328712"/>
              <a:gd name="connsiteX2" fmla="*/ 77366 w 865870"/>
              <a:gd name="connsiteY2" fmla="*/ 112864 h 1328712"/>
              <a:gd name="connsiteX3" fmla="*/ 229757 w 865870"/>
              <a:gd name="connsiteY3" fmla="*/ 19060 h 1328712"/>
              <a:gd name="connsiteX4" fmla="*/ 566246 w 865870"/>
              <a:gd name="connsiteY4" fmla="*/ 15575 h 1328712"/>
              <a:gd name="connsiteX5" fmla="*/ 717366 w 865870"/>
              <a:gd name="connsiteY5" fmla="*/ 187554 h 1328712"/>
              <a:gd name="connsiteX6" fmla="*/ 860184 w 865870"/>
              <a:gd name="connsiteY6" fmla="*/ 980249 h 1328712"/>
              <a:gd name="connsiteX7" fmla="*/ 784134 w 865870"/>
              <a:gd name="connsiteY7" fmla="*/ 1264498 h 1328712"/>
              <a:gd name="connsiteX8" fmla="*/ 314963 w 865870"/>
              <a:gd name="connsiteY8" fmla="*/ 1321127 h 1328712"/>
              <a:gd name="connsiteX9" fmla="*/ 177736 w 865870"/>
              <a:gd name="connsiteY9" fmla="*/ 1144426 h 1328712"/>
              <a:gd name="connsiteX10" fmla="*/ 125663 w 865870"/>
              <a:gd name="connsiteY10" fmla="*/ 526081 h 1328712"/>
              <a:gd name="connsiteX11" fmla="*/ 6961 w 865870"/>
              <a:gd name="connsiteY11" fmla="*/ 560584 h 1328712"/>
              <a:gd name="connsiteX0" fmla="*/ 6961 w 864913"/>
              <a:gd name="connsiteY0" fmla="*/ 560584 h 1327274"/>
              <a:gd name="connsiteX1" fmla="*/ 96872 w 864913"/>
              <a:gd name="connsiteY1" fmla="*/ 392065 h 1327274"/>
              <a:gd name="connsiteX2" fmla="*/ 77366 w 864913"/>
              <a:gd name="connsiteY2" fmla="*/ 112864 h 1327274"/>
              <a:gd name="connsiteX3" fmla="*/ 229757 w 864913"/>
              <a:gd name="connsiteY3" fmla="*/ 19060 h 1327274"/>
              <a:gd name="connsiteX4" fmla="*/ 566246 w 864913"/>
              <a:gd name="connsiteY4" fmla="*/ 15575 h 1327274"/>
              <a:gd name="connsiteX5" fmla="*/ 717366 w 864913"/>
              <a:gd name="connsiteY5" fmla="*/ 187554 h 1327274"/>
              <a:gd name="connsiteX6" fmla="*/ 860184 w 864913"/>
              <a:gd name="connsiteY6" fmla="*/ 980249 h 1327274"/>
              <a:gd name="connsiteX7" fmla="*/ 784134 w 864913"/>
              <a:gd name="connsiteY7" fmla="*/ 1264498 h 1327274"/>
              <a:gd name="connsiteX8" fmla="*/ 351698 w 864913"/>
              <a:gd name="connsiteY8" fmla="*/ 1319456 h 1327274"/>
              <a:gd name="connsiteX9" fmla="*/ 177736 w 864913"/>
              <a:gd name="connsiteY9" fmla="*/ 1144426 h 1327274"/>
              <a:gd name="connsiteX10" fmla="*/ 125663 w 864913"/>
              <a:gd name="connsiteY10" fmla="*/ 526081 h 1327274"/>
              <a:gd name="connsiteX11" fmla="*/ 6961 w 864913"/>
              <a:gd name="connsiteY11" fmla="*/ 560584 h 1327274"/>
              <a:gd name="connsiteX0" fmla="*/ 6961 w 878410"/>
              <a:gd name="connsiteY0" fmla="*/ 560584 h 1325203"/>
              <a:gd name="connsiteX1" fmla="*/ 96872 w 878410"/>
              <a:gd name="connsiteY1" fmla="*/ 392065 h 1325203"/>
              <a:gd name="connsiteX2" fmla="*/ 77366 w 878410"/>
              <a:gd name="connsiteY2" fmla="*/ 112864 h 1325203"/>
              <a:gd name="connsiteX3" fmla="*/ 229757 w 878410"/>
              <a:gd name="connsiteY3" fmla="*/ 19060 h 1325203"/>
              <a:gd name="connsiteX4" fmla="*/ 566246 w 878410"/>
              <a:gd name="connsiteY4" fmla="*/ 15575 h 1325203"/>
              <a:gd name="connsiteX5" fmla="*/ 717366 w 878410"/>
              <a:gd name="connsiteY5" fmla="*/ 187554 h 1325203"/>
              <a:gd name="connsiteX6" fmla="*/ 860184 w 878410"/>
              <a:gd name="connsiteY6" fmla="*/ 980249 h 1325203"/>
              <a:gd name="connsiteX7" fmla="*/ 819942 w 878410"/>
              <a:gd name="connsiteY7" fmla="*/ 1254587 h 1325203"/>
              <a:gd name="connsiteX8" fmla="*/ 351698 w 878410"/>
              <a:gd name="connsiteY8" fmla="*/ 1319456 h 1325203"/>
              <a:gd name="connsiteX9" fmla="*/ 177736 w 878410"/>
              <a:gd name="connsiteY9" fmla="*/ 1144426 h 1325203"/>
              <a:gd name="connsiteX10" fmla="*/ 125663 w 878410"/>
              <a:gd name="connsiteY10" fmla="*/ 526081 h 1325203"/>
              <a:gd name="connsiteX11" fmla="*/ 6961 w 878410"/>
              <a:gd name="connsiteY11" fmla="*/ 560584 h 1325203"/>
              <a:gd name="connsiteX0" fmla="*/ 6961 w 879480"/>
              <a:gd name="connsiteY0" fmla="*/ 560584 h 1324478"/>
              <a:gd name="connsiteX1" fmla="*/ 96872 w 879480"/>
              <a:gd name="connsiteY1" fmla="*/ 392065 h 1324478"/>
              <a:gd name="connsiteX2" fmla="*/ 77366 w 879480"/>
              <a:gd name="connsiteY2" fmla="*/ 112864 h 1324478"/>
              <a:gd name="connsiteX3" fmla="*/ 229757 w 879480"/>
              <a:gd name="connsiteY3" fmla="*/ 19060 h 1324478"/>
              <a:gd name="connsiteX4" fmla="*/ 566246 w 879480"/>
              <a:gd name="connsiteY4" fmla="*/ 15575 h 1324478"/>
              <a:gd name="connsiteX5" fmla="*/ 717366 w 879480"/>
              <a:gd name="connsiteY5" fmla="*/ 187554 h 1324478"/>
              <a:gd name="connsiteX6" fmla="*/ 861931 w 879480"/>
              <a:gd name="connsiteY6" fmla="*/ 1026005 h 1324478"/>
              <a:gd name="connsiteX7" fmla="*/ 819942 w 879480"/>
              <a:gd name="connsiteY7" fmla="*/ 1254587 h 1324478"/>
              <a:gd name="connsiteX8" fmla="*/ 351698 w 879480"/>
              <a:gd name="connsiteY8" fmla="*/ 1319456 h 1324478"/>
              <a:gd name="connsiteX9" fmla="*/ 177736 w 879480"/>
              <a:gd name="connsiteY9" fmla="*/ 1144426 h 1324478"/>
              <a:gd name="connsiteX10" fmla="*/ 125663 w 879480"/>
              <a:gd name="connsiteY10" fmla="*/ 526081 h 1324478"/>
              <a:gd name="connsiteX11" fmla="*/ 6961 w 879480"/>
              <a:gd name="connsiteY11" fmla="*/ 560584 h 1324478"/>
              <a:gd name="connsiteX0" fmla="*/ 6961 w 864502"/>
              <a:gd name="connsiteY0" fmla="*/ 560584 h 1326578"/>
              <a:gd name="connsiteX1" fmla="*/ 96872 w 864502"/>
              <a:gd name="connsiteY1" fmla="*/ 392065 h 1326578"/>
              <a:gd name="connsiteX2" fmla="*/ 77366 w 864502"/>
              <a:gd name="connsiteY2" fmla="*/ 112864 h 1326578"/>
              <a:gd name="connsiteX3" fmla="*/ 229757 w 864502"/>
              <a:gd name="connsiteY3" fmla="*/ 19060 h 1326578"/>
              <a:gd name="connsiteX4" fmla="*/ 566246 w 864502"/>
              <a:gd name="connsiteY4" fmla="*/ 15575 h 1326578"/>
              <a:gd name="connsiteX5" fmla="*/ 717366 w 864502"/>
              <a:gd name="connsiteY5" fmla="*/ 187554 h 1326578"/>
              <a:gd name="connsiteX6" fmla="*/ 861931 w 864502"/>
              <a:gd name="connsiteY6" fmla="*/ 1026005 h 1326578"/>
              <a:gd name="connsiteX7" fmla="*/ 773212 w 864502"/>
              <a:gd name="connsiteY7" fmla="*/ 1266151 h 1326578"/>
              <a:gd name="connsiteX8" fmla="*/ 351698 w 864502"/>
              <a:gd name="connsiteY8" fmla="*/ 1319456 h 1326578"/>
              <a:gd name="connsiteX9" fmla="*/ 177736 w 864502"/>
              <a:gd name="connsiteY9" fmla="*/ 1144426 h 1326578"/>
              <a:gd name="connsiteX10" fmla="*/ 125663 w 864502"/>
              <a:gd name="connsiteY10" fmla="*/ 526081 h 1326578"/>
              <a:gd name="connsiteX11" fmla="*/ 6961 w 864502"/>
              <a:gd name="connsiteY11" fmla="*/ 560584 h 1326578"/>
              <a:gd name="connsiteX0" fmla="*/ 6961 w 864110"/>
              <a:gd name="connsiteY0" fmla="*/ 560584 h 1331877"/>
              <a:gd name="connsiteX1" fmla="*/ 96872 w 864110"/>
              <a:gd name="connsiteY1" fmla="*/ 392065 h 1331877"/>
              <a:gd name="connsiteX2" fmla="*/ 77366 w 864110"/>
              <a:gd name="connsiteY2" fmla="*/ 112864 h 1331877"/>
              <a:gd name="connsiteX3" fmla="*/ 229757 w 864110"/>
              <a:gd name="connsiteY3" fmla="*/ 19060 h 1331877"/>
              <a:gd name="connsiteX4" fmla="*/ 566246 w 864110"/>
              <a:gd name="connsiteY4" fmla="*/ 15575 h 1331877"/>
              <a:gd name="connsiteX5" fmla="*/ 717366 w 864110"/>
              <a:gd name="connsiteY5" fmla="*/ 187554 h 1331877"/>
              <a:gd name="connsiteX6" fmla="*/ 861931 w 864110"/>
              <a:gd name="connsiteY6" fmla="*/ 1026005 h 1331877"/>
              <a:gd name="connsiteX7" fmla="*/ 773212 w 864110"/>
              <a:gd name="connsiteY7" fmla="*/ 1266151 h 1331877"/>
              <a:gd name="connsiteX8" fmla="*/ 386884 w 864110"/>
              <a:gd name="connsiteY8" fmla="*/ 1325422 h 1331877"/>
              <a:gd name="connsiteX9" fmla="*/ 177736 w 864110"/>
              <a:gd name="connsiteY9" fmla="*/ 1144426 h 1331877"/>
              <a:gd name="connsiteX10" fmla="*/ 125663 w 864110"/>
              <a:gd name="connsiteY10" fmla="*/ 526081 h 1331877"/>
              <a:gd name="connsiteX11" fmla="*/ 6961 w 864110"/>
              <a:gd name="connsiteY11" fmla="*/ 560584 h 1331877"/>
              <a:gd name="connsiteX0" fmla="*/ 6961 w 864110"/>
              <a:gd name="connsiteY0" fmla="*/ 560584 h 1332354"/>
              <a:gd name="connsiteX1" fmla="*/ 96872 w 864110"/>
              <a:gd name="connsiteY1" fmla="*/ 392065 h 1332354"/>
              <a:gd name="connsiteX2" fmla="*/ 77366 w 864110"/>
              <a:gd name="connsiteY2" fmla="*/ 112864 h 1332354"/>
              <a:gd name="connsiteX3" fmla="*/ 229757 w 864110"/>
              <a:gd name="connsiteY3" fmla="*/ 19060 h 1332354"/>
              <a:gd name="connsiteX4" fmla="*/ 566246 w 864110"/>
              <a:gd name="connsiteY4" fmla="*/ 15575 h 1332354"/>
              <a:gd name="connsiteX5" fmla="*/ 717366 w 864110"/>
              <a:gd name="connsiteY5" fmla="*/ 187554 h 1332354"/>
              <a:gd name="connsiteX6" fmla="*/ 861931 w 864110"/>
              <a:gd name="connsiteY6" fmla="*/ 1026005 h 1332354"/>
              <a:gd name="connsiteX7" fmla="*/ 773212 w 864110"/>
              <a:gd name="connsiteY7" fmla="*/ 1266151 h 1332354"/>
              <a:gd name="connsiteX8" fmla="*/ 386884 w 864110"/>
              <a:gd name="connsiteY8" fmla="*/ 1325422 h 1332354"/>
              <a:gd name="connsiteX9" fmla="*/ 197485 w 864110"/>
              <a:gd name="connsiteY9" fmla="*/ 1137282 h 1332354"/>
              <a:gd name="connsiteX10" fmla="*/ 125663 w 864110"/>
              <a:gd name="connsiteY10" fmla="*/ 526081 h 1332354"/>
              <a:gd name="connsiteX11" fmla="*/ 6961 w 864110"/>
              <a:gd name="connsiteY11" fmla="*/ 560584 h 1332354"/>
              <a:gd name="connsiteX0" fmla="*/ 6961 w 864110"/>
              <a:gd name="connsiteY0" fmla="*/ 560674 h 1332444"/>
              <a:gd name="connsiteX1" fmla="*/ 96872 w 864110"/>
              <a:gd name="connsiteY1" fmla="*/ 392155 h 1332444"/>
              <a:gd name="connsiteX2" fmla="*/ 79552 w 864110"/>
              <a:gd name="connsiteY2" fmla="*/ 114810 h 1332444"/>
              <a:gd name="connsiteX3" fmla="*/ 229757 w 864110"/>
              <a:gd name="connsiteY3" fmla="*/ 19150 h 1332444"/>
              <a:gd name="connsiteX4" fmla="*/ 566246 w 864110"/>
              <a:gd name="connsiteY4" fmla="*/ 15665 h 1332444"/>
              <a:gd name="connsiteX5" fmla="*/ 717366 w 864110"/>
              <a:gd name="connsiteY5" fmla="*/ 187644 h 1332444"/>
              <a:gd name="connsiteX6" fmla="*/ 861931 w 864110"/>
              <a:gd name="connsiteY6" fmla="*/ 1026095 h 1332444"/>
              <a:gd name="connsiteX7" fmla="*/ 773212 w 864110"/>
              <a:gd name="connsiteY7" fmla="*/ 1266241 h 1332444"/>
              <a:gd name="connsiteX8" fmla="*/ 386884 w 864110"/>
              <a:gd name="connsiteY8" fmla="*/ 1325512 h 1332444"/>
              <a:gd name="connsiteX9" fmla="*/ 197485 w 864110"/>
              <a:gd name="connsiteY9" fmla="*/ 1137372 h 1332444"/>
              <a:gd name="connsiteX10" fmla="*/ 125663 w 864110"/>
              <a:gd name="connsiteY10" fmla="*/ 526171 h 1332444"/>
              <a:gd name="connsiteX11" fmla="*/ 6961 w 864110"/>
              <a:gd name="connsiteY11" fmla="*/ 560674 h 1332444"/>
              <a:gd name="connsiteX0" fmla="*/ 8576 w 843625"/>
              <a:gd name="connsiteY0" fmla="*/ 550409 h 1332444"/>
              <a:gd name="connsiteX1" fmla="*/ 76387 w 843625"/>
              <a:gd name="connsiteY1" fmla="*/ 392155 h 1332444"/>
              <a:gd name="connsiteX2" fmla="*/ 59067 w 843625"/>
              <a:gd name="connsiteY2" fmla="*/ 114810 h 1332444"/>
              <a:gd name="connsiteX3" fmla="*/ 209272 w 843625"/>
              <a:gd name="connsiteY3" fmla="*/ 19150 h 1332444"/>
              <a:gd name="connsiteX4" fmla="*/ 545761 w 843625"/>
              <a:gd name="connsiteY4" fmla="*/ 15665 h 1332444"/>
              <a:gd name="connsiteX5" fmla="*/ 696881 w 843625"/>
              <a:gd name="connsiteY5" fmla="*/ 187644 h 1332444"/>
              <a:gd name="connsiteX6" fmla="*/ 841446 w 843625"/>
              <a:gd name="connsiteY6" fmla="*/ 1026095 h 1332444"/>
              <a:gd name="connsiteX7" fmla="*/ 752727 w 843625"/>
              <a:gd name="connsiteY7" fmla="*/ 1266241 h 1332444"/>
              <a:gd name="connsiteX8" fmla="*/ 366399 w 843625"/>
              <a:gd name="connsiteY8" fmla="*/ 1325512 h 1332444"/>
              <a:gd name="connsiteX9" fmla="*/ 177000 w 843625"/>
              <a:gd name="connsiteY9" fmla="*/ 1137372 h 1332444"/>
              <a:gd name="connsiteX10" fmla="*/ 105178 w 843625"/>
              <a:gd name="connsiteY10" fmla="*/ 526171 h 1332444"/>
              <a:gd name="connsiteX11" fmla="*/ 8576 w 843625"/>
              <a:gd name="connsiteY11" fmla="*/ 550409 h 1332444"/>
              <a:gd name="connsiteX0" fmla="*/ 8576 w 843625"/>
              <a:gd name="connsiteY0" fmla="*/ 550409 h 1332444"/>
              <a:gd name="connsiteX1" fmla="*/ 76387 w 843625"/>
              <a:gd name="connsiteY1" fmla="*/ 392155 h 1332444"/>
              <a:gd name="connsiteX2" fmla="*/ 59067 w 843625"/>
              <a:gd name="connsiteY2" fmla="*/ 114810 h 1332444"/>
              <a:gd name="connsiteX3" fmla="*/ 209272 w 843625"/>
              <a:gd name="connsiteY3" fmla="*/ 19150 h 1332444"/>
              <a:gd name="connsiteX4" fmla="*/ 545761 w 843625"/>
              <a:gd name="connsiteY4" fmla="*/ 15665 h 1332444"/>
              <a:gd name="connsiteX5" fmla="*/ 696881 w 843625"/>
              <a:gd name="connsiteY5" fmla="*/ 187644 h 1332444"/>
              <a:gd name="connsiteX6" fmla="*/ 841446 w 843625"/>
              <a:gd name="connsiteY6" fmla="*/ 1026095 h 1332444"/>
              <a:gd name="connsiteX7" fmla="*/ 752727 w 843625"/>
              <a:gd name="connsiteY7" fmla="*/ 1266241 h 1332444"/>
              <a:gd name="connsiteX8" fmla="*/ 366399 w 843625"/>
              <a:gd name="connsiteY8" fmla="*/ 1325512 h 1332444"/>
              <a:gd name="connsiteX9" fmla="*/ 177000 w 843625"/>
              <a:gd name="connsiteY9" fmla="*/ 1137372 h 1332444"/>
              <a:gd name="connsiteX10" fmla="*/ 105178 w 843625"/>
              <a:gd name="connsiteY10" fmla="*/ 526171 h 1332444"/>
              <a:gd name="connsiteX11" fmla="*/ 8576 w 843625"/>
              <a:gd name="connsiteY11" fmla="*/ 550409 h 1332444"/>
              <a:gd name="connsiteX0" fmla="*/ 8576 w 843625"/>
              <a:gd name="connsiteY0" fmla="*/ 550409 h 1332528"/>
              <a:gd name="connsiteX1" fmla="*/ 76387 w 843625"/>
              <a:gd name="connsiteY1" fmla="*/ 392155 h 1332528"/>
              <a:gd name="connsiteX2" fmla="*/ 59067 w 843625"/>
              <a:gd name="connsiteY2" fmla="*/ 114810 h 1332528"/>
              <a:gd name="connsiteX3" fmla="*/ 209272 w 843625"/>
              <a:gd name="connsiteY3" fmla="*/ 19150 h 1332528"/>
              <a:gd name="connsiteX4" fmla="*/ 545761 w 843625"/>
              <a:gd name="connsiteY4" fmla="*/ 15665 h 1332528"/>
              <a:gd name="connsiteX5" fmla="*/ 696881 w 843625"/>
              <a:gd name="connsiteY5" fmla="*/ 187644 h 1332528"/>
              <a:gd name="connsiteX6" fmla="*/ 841446 w 843625"/>
              <a:gd name="connsiteY6" fmla="*/ 1026095 h 1332528"/>
              <a:gd name="connsiteX7" fmla="*/ 752727 w 843625"/>
              <a:gd name="connsiteY7" fmla="*/ 1266241 h 1332528"/>
              <a:gd name="connsiteX8" fmla="*/ 366399 w 843625"/>
              <a:gd name="connsiteY8" fmla="*/ 1325512 h 1332528"/>
              <a:gd name="connsiteX9" fmla="*/ 184643 w 843625"/>
              <a:gd name="connsiteY9" fmla="*/ 1136120 h 1332528"/>
              <a:gd name="connsiteX10" fmla="*/ 105178 w 843625"/>
              <a:gd name="connsiteY10" fmla="*/ 526171 h 1332528"/>
              <a:gd name="connsiteX11" fmla="*/ 8576 w 843625"/>
              <a:gd name="connsiteY11" fmla="*/ 550409 h 1332528"/>
              <a:gd name="connsiteX0" fmla="*/ 8576 w 843404"/>
              <a:gd name="connsiteY0" fmla="*/ 550409 h 1327013"/>
              <a:gd name="connsiteX1" fmla="*/ 76387 w 843404"/>
              <a:gd name="connsiteY1" fmla="*/ 392155 h 1327013"/>
              <a:gd name="connsiteX2" fmla="*/ 59067 w 843404"/>
              <a:gd name="connsiteY2" fmla="*/ 114810 h 1327013"/>
              <a:gd name="connsiteX3" fmla="*/ 209272 w 843404"/>
              <a:gd name="connsiteY3" fmla="*/ 19150 h 1327013"/>
              <a:gd name="connsiteX4" fmla="*/ 545761 w 843404"/>
              <a:gd name="connsiteY4" fmla="*/ 15665 h 1327013"/>
              <a:gd name="connsiteX5" fmla="*/ 696881 w 843404"/>
              <a:gd name="connsiteY5" fmla="*/ 187644 h 1327013"/>
              <a:gd name="connsiteX6" fmla="*/ 841446 w 843404"/>
              <a:gd name="connsiteY6" fmla="*/ 1026095 h 1327013"/>
              <a:gd name="connsiteX7" fmla="*/ 752727 w 843404"/>
              <a:gd name="connsiteY7" fmla="*/ 1266241 h 1327013"/>
              <a:gd name="connsiteX8" fmla="*/ 390961 w 843404"/>
              <a:gd name="connsiteY8" fmla="*/ 1319274 h 1327013"/>
              <a:gd name="connsiteX9" fmla="*/ 184643 w 843404"/>
              <a:gd name="connsiteY9" fmla="*/ 1136120 h 1327013"/>
              <a:gd name="connsiteX10" fmla="*/ 105178 w 843404"/>
              <a:gd name="connsiteY10" fmla="*/ 526171 h 1327013"/>
              <a:gd name="connsiteX11" fmla="*/ 8576 w 843404"/>
              <a:gd name="connsiteY11" fmla="*/ 550409 h 1327013"/>
              <a:gd name="connsiteX0" fmla="*/ 8576 w 843404"/>
              <a:gd name="connsiteY0" fmla="*/ 567995 h 1344599"/>
              <a:gd name="connsiteX1" fmla="*/ 76387 w 843404"/>
              <a:gd name="connsiteY1" fmla="*/ 409741 h 1344599"/>
              <a:gd name="connsiteX2" fmla="*/ 59067 w 843404"/>
              <a:gd name="connsiteY2" fmla="*/ 132396 h 1344599"/>
              <a:gd name="connsiteX3" fmla="*/ 262200 w 843404"/>
              <a:gd name="connsiteY3" fmla="*/ 8133 h 1344599"/>
              <a:gd name="connsiteX4" fmla="*/ 545761 w 843404"/>
              <a:gd name="connsiteY4" fmla="*/ 33251 h 1344599"/>
              <a:gd name="connsiteX5" fmla="*/ 696881 w 843404"/>
              <a:gd name="connsiteY5" fmla="*/ 205230 h 1344599"/>
              <a:gd name="connsiteX6" fmla="*/ 841446 w 843404"/>
              <a:gd name="connsiteY6" fmla="*/ 1043681 h 1344599"/>
              <a:gd name="connsiteX7" fmla="*/ 752727 w 843404"/>
              <a:gd name="connsiteY7" fmla="*/ 1283827 h 1344599"/>
              <a:gd name="connsiteX8" fmla="*/ 390961 w 843404"/>
              <a:gd name="connsiteY8" fmla="*/ 1336860 h 1344599"/>
              <a:gd name="connsiteX9" fmla="*/ 184643 w 843404"/>
              <a:gd name="connsiteY9" fmla="*/ 1153706 h 1344599"/>
              <a:gd name="connsiteX10" fmla="*/ 105178 w 843404"/>
              <a:gd name="connsiteY10" fmla="*/ 543757 h 1344599"/>
              <a:gd name="connsiteX11" fmla="*/ 8576 w 843404"/>
              <a:gd name="connsiteY11" fmla="*/ 567995 h 1344599"/>
              <a:gd name="connsiteX0" fmla="*/ 8576 w 843404"/>
              <a:gd name="connsiteY0" fmla="*/ 567509 h 1344113"/>
              <a:gd name="connsiteX1" fmla="*/ 76387 w 843404"/>
              <a:gd name="connsiteY1" fmla="*/ 409255 h 1344113"/>
              <a:gd name="connsiteX2" fmla="*/ 99190 w 843404"/>
              <a:gd name="connsiteY2" fmla="*/ 125338 h 1344113"/>
              <a:gd name="connsiteX3" fmla="*/ 262200 w 843404"/>
              <a:gd name="connsiteY3" fmla="*/ 7647 h 1344113"/>
              <a:gd name="connsiteX4" fmla="*/ 545761 w 843404"/>
              <a:gd name="connsiteY4" fmla="*/ 32765 h 1344113"/>
              <a:gd name="connsiteX5" fmla="*/ 696881 w 843404"/>
              <a:gd name="connsiteY5" fmla="*/ 204744 h 1344113"/>
              <a:gd name="connsiteX6" fmla="*/ 841446 w 843404"/>
              <a:gd name="connsiteY6" fmla="*/ 1043195 h 1344113"/>
              <a:gd name="connsiteX7" fmla="*/ 752727 w 843404"/>
              <a:gd name="connsiteY7" fmla="*/ 1283341 h 1344113"/>
              <a:gd name="connsiteX8" fmla="*/ 390961 w 843404"/>
              <a:gd name="connsiteY8" fmla="*/ 1336374 h 1344113"/>
              <a:gd name="connsiteX9" fmla="*/ 184643 w 843404"/>
              <a:gd name="connsiteY9" fmla="*/ 1153220 h 1344113"/>
              <a:gd name="connsiteX10" fmla="*/ 105178 w 843404"/>
              <a:gd name="connsiteY10" fmla="*/ 543271 h 1344113"/>
              <a:gd name="connsiteX11" fmla="*/ 8576 w 843404"/>
              <a:gd name="connsiteY11" fmla="*/ 567509 h 1344113"/>
              <a:gd name="connsiteX0" fmla="*/ 8576 w 843404"/>
              <a:gd name="connsiteY0" fmla="*/ 566478 h 1343082"/>
              <a:gd name="connsiteX1" fmla="*/ 76387 w 843404"/>
              <a:gd name="connsiteY1" fmla="*/ 408224 h 1343082"/>
              <a:gd name="connsiteX2" fmla="*/ 99190 w 843404"/>
              <a:gd name="connsiteY2" fmla="*/ 124307 h 1343082"/>
              <a:gd name="connsiteX3" fmla="*/ 262200 w 843404"/>
              <a:gd name="connsiteY3" fmla="*/ 6616 h 1343082"/>
              <a:gd name="connsiteX4" fmla="*/ 579343 w 843404"/>
              <a:gd name="connsiteY4" fmla="*/ 35092 h 1343082"/>
              <a:gd name="connsiteX5" fmla="*/ 696881 w 843404"/>
              <a:gd name="connsiteY5" fmla="*/ 203713 h 1343082"/>
              <a:gd name="connsiteX6" fmla="*/ 841446 w 843404"/>
              <a:gd name="connsiteY6" fmla="*/ 1042164 h 1343082"/>
              <a:gd name="connsiteX7" fmla="*/ 752727 w 843404"/>
              <a:gd name="connsiteY7" fmla="*/ 1282310 h 1343082"/>
              <a:gd name="connsiteX8" fmla="*/ 390961 w 843404"/>
              <a:gd name="connsiteY8" fmla="*/ 1335343 h 1343082"/>
              <a:gd name="connsiteX9" fmla="*/ 184643 w 843404"/>
              <a:gd name="connsiteY9" fmla="*/ 1152189 h 1343082"/>
              <a:gd name="connsiteX10" fmla="*/ 105178 w 843404"/>
              <a:gd name="connsiteY10" fmla="*/ 542240 h 1343082"/>
              <a:gd name="connsiteX11" fmla="*/ 8576 w 843404"/>
              <a:gd name="connsiteY11" fmla="*/ 566478 h 1343082"/>
              <a:gd name="connsiteX0" fmla="*/ 8576 w 843404"/>
              <a:gd name="connsiteY0" fmla="*/ 580816 h 1357420"/>
              <a:gd name="connsiteX1" fmla="*/ 76387 w 843404"/>
              <a:gd name="connsiteY1" fmla="*/ 422562 h 1357420"/>
              <a:gd name="connsiteX2" fmla="*/ 99190 w 843404"/>
              <a:gd name="connsiteY2" fmla="*/ 138645 h 1357420"/>
              <a:gd name="connsiteX3" fmla="*/ 308863 w 843404"/>
              <a:gd name="connsiteY3" fmla="*/ 4451 h 1357420"/>
              <a:gd name="connsiteX4" fmla="*/ 579343 w 843404"/>
              <a:gd name="connsiteY4" fmla="*/ 49430 h 1357420"/>
              <a:gd name="connsiteX5" fmla="*/ 696881 w 843404"/>
              <a:gd name="connsiteY5" fmla="*/ 218051 h 1357420"/>
              <a:gd name="connsiteX6" fmla="*/ 841446 w 843404"/>
              <a:gd name="connsiteY6" fmla="*/ 1056502 h 1357420"/>
              <a:gd name="connsiteX7" fmla="*/ 752727 w 843404"/>
              <a:gd name="connsiteY7" fmla="*/ 1296648 h 1357420"/>
              <a:gd name="connsiteX8" fmla="*/ 390961 w 843404"/>
              <a:gd name="connsiteY8" fmla="*/ 1349681 h 1357420"/>
              <a:gd name="connsiteX9" fmla="*/ 184643 w 843404"/>
              <a:gd name="connsiteY9" fmla="*/ 1166527 h 1357420"/>
              <a:gd name="connsiteX10" fmla="*/ 105178 w 843404"/>
              <a:gd name="connsiteY10" fmla="*/ 556578 h 1357420"/>
              <a:gd name="connsiteX11" fmla="*/ 8576 w 843404"/>
              <a:gd name="connsiteY11" fmla="*/ 580816 h 1357420"/>
              <a:gd name="connsiteX0" fmla="*/ 8576 w 842535"/>
              <a:gd name="connsiteY0" fmla="*/ 580879 h 1357483"/>
              <a:gd name="connsiteX1" fmla="*/ 76387 w 842535"/>
              <a:gd name="connsiteY1" fmla="*/ 422625 h 1357483"/>
              <a:gd name="connsiteX2" fmla="*/ 99190 w 842535"/>
              <a:gd name="connsiteY2" fmla="*/ 138708 h 1357483"/>
              <a:gd name="connsiteX3" fmla="*/ 308863 w 842535"/>
              <a:gd name="connsiteY3" fmla="*/ 4514 h 1357483"/>
              <a:gd name="connsiteX4" fmla="*/ 579343 w 842535"/>
              <a:gd name="connsiteY4" fmla="*/ 49493 h 1357483"/>
              <a:gd name="connsiteX5" fmla="*/ 714903 w 842535"/>
              <a:gd name="connsiteY5" fmla="*/ 221806 h 1357483"/>
              <a:gd name="connsiteX6" fmla="*/ 841446 w 842535"/>
              <a:gd name="connsiteY6" fmla="*/ 1056565 h 1357483"/>
              <a:gd name="connsiteX7" fmla="*/ 752727 w 842535"/>
              <a:gd name="connsiteY7" fmla="*/ 1296711 h 1357483"/>
              <a:gd name="connsiteX8" fmla="*/ 390961 w 842535"/>
              <a:gd name="connsiteY8" fmla="*/ 1349744 h 1357483"/>
              <a:gd name="connsiteX9" fmla="*/ 184643 w 842535"/>
              <a:gd name="connsiteY9" fmla="*/ 1166590 h 1357483"/>
              <a:gd name="connsiteX10" fmla="*/ 105178 w 842535"/>
              <a:gd name="connsiteY10" fmla="*/ 556641 h 1357483"/>
              <a:gd name="connsiteX11" fmla="*/ 8576 w 842535"/>
              <a:gd name="connsiteY11" fmla="*/ 580879 h 1357483"/>
              <a:gd name="connsiteX0" fmla="*/ 8576 w 842535"/>
              <a:gd name="connsiteY0" fmla="*/ 577971 h 1354575"/>
              <a:gd name="connsiteX1" fmla="*/ 76387 w 842535"/>
              <a:gd name="connsiteY1" fmla="*/ 419717 h 1354575"/>
              <a:gd name="connsiteX2" fmla="*/ 99190 w 842535"/>
              <a:gd name="connsiteY2" fmla="*/ 135800 h 1354575"/>
              <a:gd name="connsiteX3" fmla="*/ 308863 w 842535"/>
              <a:gd name="connsiteY3" fmla="*/ 1606 h 1354575"/>
              <a:gd name="connsiteX4" fmla="*/ 714903 w 842535"/>
              <a:gd name="connsiteY4" fmla="*/ 218898 h 1354575"/>
              <a:gd name="connsiteX5" fmla="*/ 841446 w 842535"/>
              <a:gd name="connsiteY5" fmla="*/ 1053657 h 1354575"/>
              <a:gd name="connsiteX6" fmla="*/ 752727 w 842535"/>
              <a:gd name="connsiteY6" fmla="*/ 1293803 h 1354575"/>
              <a:gd name="connsiteX7" fmla="*/ 390961 w 842535"/>
              <a:gd name="connsiteY7" fmla="*/ 1346836 h 1354575"/>
              <a:gd name="connsiteX8" fmla="*/ 184643 w 842535"/>
              <a:gd name="connsiteY8" fmla="*/ 1163682 h 1354575"/>
              <a:gd name="connsiteX9" fmla="*/ 105178 w 842535"/>
              <a:gd name="connsiteY9" fmla="*/ 553733 h 1354575"/>
              <a:gd name="connsiteX10" fmla="*/ 8576 w 842535"/>
              <a:gd name="connsiteY10" fmla="*/ 577971 h 1354575"/>
              <a:gd name="connsiteX0" fmla="*/ 8576 w 841897"/>
              <a:gd name="connsiteY0" fmla="*/ 576547 h 1353151"/>
              <a:gd name="connsiteX1" fmla="*/ 76387 w 841897"/>
              <a:gd name="connsiteY1" fmla="*/ 418293 h 1353151"/>
              <a:gd name="connsiteX2" fmla="*/ 99190 w 841897"/>
              <a:gd name="connsiteY2" fmla="*/ 134376 h 1353151"/>
              <a:gd name="connsiteX3" fmla="*/ 308863 w 841897"/>
              <a:gd name="connsiteY3" fmla="*/ 182 h 1353151"/>
              <a:gd name="connsiteX4" fmla="*/ 730941 w 841897"/>
              <a:gd name="connsiteY4" fmla="*/ 159475 h 1353151"/>
              <a:gd name="connsiteX5" fmla="*/ 841446 w 841897"/>
              <a:gd name="connsiteY5" fmla="*/ 1052233 h 1353151"/>
              <a:gd name="connsiteX6" fmla="*/ 752727 w 841897"/>
              <a:gd name="connsiteY6" fmla="*/ 1292379 h 1353151"/>
              <a:gd name="connsiteX7" fmla="*/ 390961 w 841897"/>
              <a:gd name="connsiteY7" fmla="*/ 1345412 h 1353151"/>
              <a:gd name="connsiteX8" fmla="*/ 184643 w 841897"/>
              <a:gd name="connsiteY8" fmla="*/ 1162258 h 1353151"/>
              <a:gd name="connsiteX9" fmla="*/ 105178 w 841897"/>
              <a:gd name="connsiteY9" fmla="*/ 552309 h 1353151"/>
              <a:gd name="connsiteX10" fmla="*/ 8576 w 841897"/>
              <a:gd name="connsiteY10" fmla="*/ 576547 h 1353151"/>
              <a:gd name="connsiteX0" fmla="*/ 8576 w 852902"/>
              <a:gd name="connsiteY0" fmla="*/ 576547 h 1354413"/>
              <a:gd name="connsiteX1" fmla="*/ 76387 w 852902"/>
              <a:gd name="connsiteY1" fmla="*/ 418293 h 1354413"/>
              <a:gd name="connsiteX2" fmla="*/ 99190 w 852902"/>
              <a:gd name="connsiteY2" fmla="*/ 134376 h 1354413"/>
              <a:gd name="connsiteX3" fmla="*/ 308863 w 852902"/>
              <a:gd name="connsiteY3" fmla="*/ 182 h 1354413"/>
              <a:gd name="connsiteX4" fmla="*/ 730941 w 852902"/>
              <a:gd name="connsiteY4" fmla="*/ 159475 h 1354413"/>
              <a:gd name="connsiteX5" fmla="*/ 852579 w 852902"/>
              <a:gd name="connsiteY5" fmla="*/ 1001682 h 1354413"/>
              <a:gd name="connsiteX6" fmla="*/ 752727 w 852902"/>
              <a:gd name="connsiteY6" fmla="*/ 1292379 h 1354413"/>
              <a:gd name="connsiteX7" fmla="*/ 390961 w 852902"/>
              <a:gd name="connsiteY7" fmla="*/ 1345412 h 1354413"/>
              <a:gd name="connsiteX8" fmla="*/ 184643 w 852902"/>
              <a:gd name="connsiteY8" fmla="*/ 1162258 h 1354413"/>
              <a:gd name="connsiteX9" fmla="*/ 105178 w 852902"/>
              <a:gd name="connsiteY9" fmla="*/ 552309 h 1354413"/>
              <a:gd name="connsiteX10" fmla="*/ 8576 w 852902"/>
              <a:gd name="connsiteY10" fmla="*/ 576547 h 1354413"/>
              <a:gd name="connsiteX0" fmla="*/ 9753 w 842440"/>
              <a:gd name="connsiteY0" fmla="*/ 568913 h 1354413"/>
              <a:gd name="connsiteX1" fmla="*/ 65925 w 842440"/>
              <a:gd name="connsiteY1" fmla="*/ 418293 h 1354413"/>
              <a:gd name="connsiteX2" fmla="*/ 88728 w 842440"/>
              <a:gd name="connsiteY2" fmla="*/ 134376 h 1354413"/>
              <a:gd name="connsiteX3" fmla="*/ 298401 w 842440"/>
              <a:gd name="connsiteY3" fmla="*/ 182 h 1354413"/>
              <a:gd name="connsiteX4" fmla="*/ 720479 w 842440"/>
              <a:gd name="connsiteY4" fmla="*/ 159475 h 1354413"/>
              <a:gd name="connsiteX5" fmla="*/ 842117 w 842440"/>
              <a:gd name="connsiteY5" fmla="*/ 1001682 h 1354413"/>
              <a:gd name="connsiteX6" fmla="*/ 742265 w 842440"/>
              <a:gd name="connsiteY6" fmla="*/ 1292379 h 1354413"/>
              <a:gd name="connsiteX7" fmla="*/ 380499 w 842440"/>
              <a:gd name="connsiteY7" fmla="*/ 1345412 h 1354413"/>
              <a:gd name="connsiteX8" fmla="*/ 174181 w 842440"/>
              <a:gd name="connsiteY8" fmla="*/ 1162258 h 1354413"/>
              <a:gd name="connsiteX9" fmla="*/ 94716 w 842440"/>
              <a:gd name="connsiteY9" fmla="*/ 552309 h 1354413"/>
              <a:gd name="connsiteX10" fmla="*/ 9753 w 842440"/>
              <a:gd name="connsiteY10" fmla="*/ 568913 h 1354413"/>
              <a:gd name="connsiteX0" fmla="*/ 9475 w 842162"/>
              <a:gd name="connsiteY0" fmla="*/ 568921 h 1354421"/>
              <a:gd name="connsiteX1" fmla="*/ 68141 w 842162"/>
              <a:gd name="connsiteY1" fmla="*/ 437939 h 1354421"/>
              <a:gd name="connsiteX2" fmla="*/ 88450 w 842162"/>
              <a:gd name="connsiteY2" fmla="*/ 134384 h 1354421"/>
              <a:gd name="connsiteX3" fmla="*/ 298123 w 842162"/>
              <a:gd name="connsiteY3" fmla="*/ 190 h 1354421"/>
              <a:gd name="connsiteX4" fmla="*/ 720201 w 842162"/>
              <a:gd name="connsiteY4" fmla="*/ 159483 h 1354421"/>
              <a:gd name="connsiteX5" fmla="*/ 841839 w 842162"/>
              <a:gd name="connsiteY5" fmla="*/ 1001690 h 1354421"/>
              <a:gd name="connsiteX6" fmla="*/ 741987 w 842162"/>
              <a:gd name="connsiteY6" fmla="*/ 1292387 h 1354421"/>
              <a:gd name="connsiteX7" fmla="*/ 380221 w 842162"/>
              <a:gd name="connsiteY7" fmla="*/ 1345420 h 1354421"/>
              <a:gd name="connsiteX8" fmla="*/ 173903 w 842162"/>
              <a:gd name="connsiteY8" fmla="*/ 1162266 h 1354421"/>
              <a:gd name="connsiteX9" fmla="*/ 94438 w 842162"/>
              <a:gd name="connsiteY9" fmla="*/ 552317 h 1354421"/>
              <a:gd name="connsiteX10" fmla="*/ 9475 w 842162"/>
              <a:gd name="connsiteY10" fmla="*/ 568921 h 1354421"/>
              <a:gd name="connsiteX0" fmla="*/ 9475 w 842162"/>
              <a:gd name="connsiteY0" fmla="*/ 568732 h 1354232"/>
              <a:gd name="connsiteX1" fmla="*/ 68141 w 842162"/>
              <a:gd name="connsiteY1" fmla="*/ 437750 h 1354232"/>
              <a:gd name="connsiteX2" fmla="*/ 86360 w 842162"/>
              <a:gd name="connsiteY2" fmla="*/ 157448 h 1354232"/>
              <a:gd name="connsiteX3" fmla="*/ 298123 w 842162"/>
              <a:gd name="connsiteY3" fmla="*/ 1 h 1354232"/>
              <a:gd name="connsiteX4" fmla="*/ 720201 w 842162"/>
              <a:gd name="connsiteY4" fmla="*/ 159294 h 1354232"/>
              <a:gd name="connsiteX5" fmla="*/ 841839 w 842162"/>
              <a:gd name="connsiteY5" fmla="*/ 1001501 h 1354232"/>
              <a:gd name="connsiteX6" fmla="*/ 741987 w 842162"/>
              <a:gd name="connsiteY6" fmla="*/ 1292198 h 1354232"/>
              <a:gd name="connsiteX7" fmla="*/ 380221 w 842162"/>
              <a:gd name="connsiteY7" fmla="*/ 1345231 h 1354232"/>
              <a:gd name="connsiteX8" fmla="*/ 173903 w 842162"/>
              <a:gd name="connsiteY8" fmla="*/ 1162077 h 1354232"/>
              <a:gd name="connsiteX9" fmla="*/ 94438 w 842162"/>
              <a:gd name="connsiteY9" fmla="*/ 552128 h 1354232"/>
              <a:gd name="connsiteX10" fmla="*/ 9475 w 842162"/>
              <a:gd name="connsiteY10" fmla="*/ 568732 h 1354232"/>
              <a:gd name="connsiteX0" fmla="*/ 9475 w 842162"/>
              <a:gd name="connsiteY0" fmla="*/ 553089 h 1338589"/>
              <a:gd name="connsiteX1" fmla="*/ 68141 w 842162"/>
              <a:gd name="connsiteY1" fmla="*/ 422107 h 1338589"/>
              <a:gd name="connsiteX2" fmla="*/ 86360 w 842162"/>
              <a:gd name="connsiteY2" fmla="*/ 141805 h 1338589"/>
              <a:gd name="connsiteX3" fmla="*/ 302731 w 842162"/>
              <a:gd name="connsiteY3" fmla="*/ 786 h 1338589"/>
              <a:gd name="connsiteX4" fmla="*/ 720201 w 842162"/>
              <a:gd name="connsiteY4" fmla="*/ 143651 h 1338589"/>
              <a:gd name="connsiteX5" fmla="*/ 841839 w 842162"/>
              <a:gd name="connsiteY5" fmla="*/ 985858 h 1338589"/>
              <a:gd name="connsiteX6" fmla="*/ 741987 w 842162"/>
              <a:gd name="connsiteY6" fmla="*/ 1276555 h 1338589"/>
              <a:gd name="connsiteX7" fmla="*/ 380221 w 842162"/>
              <a:gd name="connsiteY7" fmla="*/ 1329588 h 1338589"/>
              <a:gd name="connsiteX8" fmla="*/ 173903 w 842162"/>
              <a:gd name="connsiteY8" fmla="*/ 1146434 h 1338589"/>
              <a:gd name="connsiteX9" fmla="*/ 94438 w 842162"/>
              <a:gd name="connsiteY9" fmla="*/ 536485 h 1338589"/>
              <a:gd name="connsiteX10" fmla="*/ 9475 w 842162"/>
              <a:gd name="connsiteY10" fmla="*/ 553089 h 1338589"/>
              <a:gd name="connsiteX0" fmla="*/ 9475 w 842162"/>
              <a:gd name="connsiteY0" fmla="*/ 556656 h 1342156"/>
              <a:gd name="connsiteX1" fmla="*/ 68141 w 842162"/>
              <a:gd name="connsiteY1" fmla="*/ 425674 h 1342156"/>
              <a:gd name="connsiteX2" fmla="*/ 86360 w 842162"/>
              <a:gd name="connsiteY2" fmla="*/ 145372 h 1342156"/>
              <a:gd name="connsiteX3" fmla="*/ 302731 w 842162"/>
              <a:gd name="connsiteY3" fmla="*/ 4353 h 1342156"/>
              <a:gd name="connsiteX4" fmla="*/ 720201 w 842162"/>
              <a:gd name="connsiteY4" fmla="*/ 147218 h 1342156"/>
              <a:gd name="connsiteX5" fmla="*/ 841839 w 842162"/>
              <a:gd name="connsiteY5" fmla="*/ 989425 h 1342156"/>
              <a:gd name="connsiteX6" fmla="*/ 741987 w 842162"/>
              <a:gd name="connsiteY6" fmla="*/ 1280122 h 1342156"/>
              <a:gd name="connsiteX7" fmla="*/ 380221 w 842162"/>
              <a:gd name="connsiteY7" fmla="*/ 1333155 h 1342156"/>
              <a:gd name="connsiteX8" fmla="*/ 173903 w 842162"/>
              <a:gd name="connsiteY8" fmla="*/ 1150001 h 1342156"/>
              <a:gd name="connsiteX9" fmla="*/ 94438 w 842162"/>
              <a:gd name="connsiteY9" fmla="*/ 540052 h 1342156"/>
              <a:gd name="connsiteX10" fmla="*/ 9475 w 842162"/>
              <a:gd name="connsiteY10" fmla="*/ 556656 h 1342156"/>
              <a:gd name="connsiteX0" fmla="*/ 9475 w 842162"/>
              <a:gd name="connsiteY0" fmla="*/ 553349 h 1338849"/>
              <a:gd name="connsiteX1" fmla="*/ 68141 w 842162"/>
              <a:gd name="connsiteY1" fmla="*/ 422367 h 1338849"/>
              <a:gd name="connsiteX2" fmla="*/ 96954 w 842162"/>
              <a:gd name="connsiteY2" fmla="*/ 146058 h 1338849"/>
              <a:gd name="connsiteX3" fmla="*/ 302731 w 842162"/>
              <a:gd name="connsiteY3" fmla="*/ 1046 h 1338849"/>
              <a:gd name="connsiteX4" fmla="*/ 720201 w 842162"/>
              <a:gd name="connsiteY4" fmla="*/ 143911 h 1338849"/>
              <a:gd name="connsiteX5" fmla="*/ 841839 w 842162"/>
              <a:gd name="connsiteY5" fmla="*/ 986118 h 1338849"/>
              <a:gd name="connsiteX6" fmla="*/ 741987 w 842162"/>
              <a:gd name="connsiteY6" fmla="*/ 1276815 h 1338849"/>
              <a:gd name="connsiteX7" fmla="*/ 380221 w 842162"/>
              <a:gd name="connsiteY7" fmla="*/ 1329848 h 1338849"/>
              <a:gd name="connsiteX8" fmla="*/ 173903 w 842162"/>
              <a:gd name="connsiteY8" fmla="*/ 1146694 h 1338849"/>
              <a:gd name="connsiteX9" fmla="*/ 94438 w 842162"/>
              <a:gd name="connsiteY9" fmla="*/ 536745 h 1338849"/>
              <a:gd name="connsiteX10" fmla="*/ 9475 w 842162"/>
              <a:gd name="connsiteY10" fmla="*/ 553349 h 1338849"/>
              <a:gd name="connsiteX0" fmla="*/ 9475 w 842162"/>
              <a:gd name="connsiteY0" fmla="*/ 553349 h 1338908"/>
              <a:gd name="connsiteX1" fmla="*/ 68141 w 842162"/>
              <a:gd name="connsiteY1" fmla="*/ 422367 h 1338908"/>
              <a:gd name="connsiteX2" fmla="*/ 96954 w 842162"/>
              <a:gd name="connsiteY2" fmla="*/ 146058 h 1338908"/>
              <a:gd name="connsiteX3" fmla="*/ 302731 w 842162"/>
              <a:gd name="connsiteY3" fmla="*/ 1046 h 1338908"/>
              <a:gd name="connsiteX4" fmla="*/ 720201 w 842162"/>
              <a:gd name="connsiteY4" fmla="*/ 143911 h 1338908"/>
              <a:gd name="connsiteX5" fmla="*/ 841839 w 842162"/>
              <a:gd name="connsiteY5" fmla="*/ 986118 h 1338908"/>
              <a:gd name="connsiteX6" fmla="*/ 741987 w 842162"/>
              <a:gd name="connsiteY6" fmla="*/ 1276815 h 1338908"/>
              <a:gd name="connsiteX7" fmla="*/ 380221 w 842162"/>
              <a:gd name="connsiteY7" fmla="*/ 1329848 h 1338908"/>
              <a:gd name="connsiteX8" fmla="*/ 178844 w 842162"/>
              <a:gd name="connsiteY8" fmla="*/ 1145885 h 1338908"/>
              <a:gd name="connsiteX9" fmla="*/ 94438 w 842162"/>
              <a:gd name="connsiteY9" fmla="*/ 536745 h 1338908"/>
              <a:gd name="connsiteX10" fmla="*/ 9475 w 842162"/>
              <a:gd name="connsiteY10" fmla="*/ 553349 h 1338908"/>
              <a:gd name="connsiteX0" fmla="*/ 9475 w 842162"/>
              <a:gd name="connsiteY0" fmla="*/ 553349 h 1338908"/>
              <a:gd name="connsiteX1" fmla="*/ 68141 w 842162"/>
              <a:gd name="connsiteY1" fmla="*/ 422367 h 1338908"/>
              <a:gd name="connsiteX2" fmla="*/ 96954 w 842162"/>
              <a:gd name="connsiteY2" fmla="*/ 146058 h 1338908"/>
              <a:gd name="connsiteX3" fmla="*/ 302731 w 842162"/>
              <a:gd name="connsiteY3" fmla="*/ 1046 h 1338908"/>
              <a:gd name="connsiteX4" fmla="*/ 720201 w 842162"/>
              <a:gd name="connsiteY4" fmla="*/ 143911 h 1338908"/>
              <a:gd name="connsiteX5" fmla="*/ 841839 w 842162"/>
              <a:gd name="connsiteY5" fmla="*/ 986118 h 1338908"/>
              <a:gd name="connsiteX6" fmla="*/ 741987 w 842162"/>
              <a:gd name="connsiteY6" fmla="*/ 1276815 h 1338908"/>
              <a:gd name="connsiteX7" fmla="*/ 380221 w 842162"/>
              <a:gd name="connsiteY7" fmla="*/ 1329848 h 1338908"/>
              <a:gd name="connsiteX8" fmla="*/ 178844 w 842162"/>
              <a:gd name="connsiteY8" fmla="*/ 1145885 h 1338908"/>
              <a:gd name="connsiteX9" fmla="*/ 94438 w 842162"/>
              <a:gd name="connsiteY9" fmla="*/ 536745 h 1338908"/>
              <a:gd name="connsiteX10" fmla="*/ 9475 w 842162"/>
              <a:gd name="connsiteY10" fmla="*/ 553349 h 1338908"/>
              <a:gd name="connsiteX0" fmla="*/ 9475 w 842162"/>
              <a:gd name="connsiteY0" fmla="*/ 553349 h 1342900"/>
              <a:gd name="connsiteX1" fmla="*/ 68141 w 842162"/>
              <a:gd name="connsiteY1" fmla="*/ 422367 h 1342900"/>
              <a:gd name="connsiteX2" fmla="*/ 96954 w 842162"/>
              <a:gd name="connsiteY2" fmla="*/ 146058 h 1342900"/>
              <a:gd name="connsiteX3" fmla="*/ 302731 w 842162"/>
              <a:gd name="connsiteY3" fmla="*/ 1046 h 1342900"/>
              <a:gd name="connsiteX4" fmla="*/ 720201 w 842162"/>
              <a:gd name="connsiteY4" fmla="*/ 143911 h 1342900"/>
              <a:gd name="connsiteX5" fmla="*/ 841839 w 842162"/>
              <a:gd name="connsiteY5" fmla="*/ 986118 h 1342900"/>
              <a:gd name="connsiteX6" fmla="*/ 741987 w 842162"/>
              <a:gd name="connsiteY6" fmla="*/ 1276815 h 1342900"/>
              <a:gd name="connsiteX7" fmla="*/ 380221 w 842162"/>
              <a:gd name="connsiteY7" fmla="*/ 1329848 h 1342900"/>
              <a:gd name="connsiteX8" fmla="*/ 164306 w 842162"/>
              <a:gd name="connsiteY8" fmla="*/ 1090990 h 1342900"/>
              <a:gd name="connsiteX9" fmla="*/ 94438 w 842162"/>
              <a:gd name="connsiteY9" fmla="*/ 536745 h 1342900"/>
              <a:gd name="connsiteX10" fmla="*/ 9475 w 842162"/>
              <a:gd name="connsiteY10" fmla="*/ 553349 h 1342900"/>
              <a:gd name="connsiteX0" fmla="*/ 9475 w 842162"/>
              <a:gd name="connsiteY0" fmla="*/ 553349 h 1341177"/>
              <a:gd name="connsiteX1" fmla="*/ 68141 w 842162"/>
              <a:gd name="connsiteY1" fmla="*/ 422367 h 1341177"/>
              <a:gd name="connsiteX2" fmla="*/ 96954 w 842162"/>
              <a:gd name="connsiteY2" fmla="*/ 146058 h 1341177"/>
              <a:gd name="connsiteX3" fmla="*/ 302731 w 842162"/>
              <a:gd name="connsiteY3" fmla="*/ 1046 h 1341177"/>
              <a:gd name="connsiteX4" fmla="*/ 720201 w 842162"/>
              <a:gd name="connsiteY4" fmla="*/ 143911 h 1341177"/>
              <a:gd name="connsiteX5" fmla="*/ 841839 w 842162"/>
              <a:gd name="connsiteY5" fmla="*/ 986118 h 1341177"/>
              <a:gd name="connsiteX6" fmla="*/ 741987 w 842162"/>
              <a:gd name="connsiteY6" fmla="*/ 1276815 h 1341177"/>
              <a:gd name="connsiteX7" fmla="*/ 380221 w 842162"/>
              <a:gd name="connsiteY7" fmla="*/ 1329848 h 1341177"/>
              <a:gd name="connsiteX8" fmla="*/ 177395 w 842162"/>
              <a:gd name="connsiteY8" fmla="*/ 1114621 h 1341177"/>
              <a:gd name="connsiteX9" fmla="*/ 94438 w 842162"/>
              <a:gd name="connsiteY9" fmla="*/ 536745 h 1341177"/>
              <a:gd name="connsiteX10" fmla="*/ 9475 w 842162"/>
              <a:gd name="connsiteY10" fmla="*/ 553349 h 1341177"/>
              <a:gd name="connsiteX0" fmla="*/ 9475 w 842162"/>
              <a:gd name="connsiteY0" fmla="*/ 553349 h 1341177"/>
              <a:gd name="connsiteX1" fmla="*/ 68141 w 842162"/>
              <a:gd name="connsiteY1" fmla="*/ 422367 h 1341177"/>
              <a:gd name="connsiteX2" fmla="*/ 96954 w 842162"/>
              <a:gd name="connsiteY2" fmla="*/ 146058 h 1341177"/>
              <a:gd name="connsiteX3" fmla="*/ 302731 w 842162"/>
              <a:gd name="connsiteY3" fmla="*/ 1046 h 1341177"/>
              <a:gd name="connsiteX4" fmla="*/ 720201 w 842162"/>
              <a:gd name="connsiteY4" fmla="*/ 143911 h 1341177"/>
              <a:gd name="connsiteX5" fmla="*/ 841839 w 842162"/>
              <a:gd name="connsiteY5" fmla="*/ 986118 h 1341177"/>
              <a:gd name="connsiteX6" fmla="*/ 741987 w 842162"/>
              <a:gd name="connsiteY6" fmla="*/ 1276815 h 1341177"/>
              <a:gd name="connsiteX7" fmla="*/ 380221 w 842162"/>
              <a:gd name="connsiteY7" fmla="*/ 1329848 h 1341177"/>
              <a:gd name="connsiteX8" fmla="*/ 177395 w 842162"/>
              <a:gd name="connsiteY8" fmla="*/ 1114621 h 1341177"/>
              <a:gd name="connsiteX9" fmla="*/ 94438 w 842162"/>
              <a:gd name="connsiteY9" fmla="*/ 536745 h 1341177"/>
              <a:gd name="connsiteX10" fmla="*/ 9475 w 842162"/>
              <a:gd name="connsiteY10" fmla="*/ 553349 h 1341177"/>
              <a:gd name="connsiteX0" fmla="*/ 9475 w 838228"/>
              <a:gd name="connsiteY0" fmla="*/ 552686 h 1342067"/>
              <a:gd name="connsiteX1" fmla="*/ 68141 w 838228"/>
              <a:gd name="connsiteY1" fmla="*/ 421704 h 1342067"/>
              <a:gd name="connsiteX2" fmla="*/ 96954 w 838228"/>
              <a:gd name="connsiteY2" fmla="*/ 145395 h 1342067"/>
              <a:gd name="connsiteX3" fmla="*/ 302731 w 838228"/>
              <a:gd name="connsiteY3" fmla="*/ 383 h 1342067"/>
              <a:gd name="connsiteX4" fmla="*/ 720201 w 838228"/>
              <a:gd name="connsiteY4" fmla="*/ 143248 h 1342067"/>
              <a:gd name="connsiteX5" fmla="*/ 837868 w 838228"/>
              <a:gd name="connsiteY5" fmla="*/ 935854 h 1342067"/>
              <a:gd name="connsiteX6" fmla="*/ 741987 w 838228"/>
              <a:gd name="connsiteY6" fmla="*/ 1276152 h 1342067"/>
              <a:gd name="connsiteX7" fmla="*/ 380221 w 838228"/>
              <a:gd name="connsiteY7" fmla="*/ 1329185 h 1342067"/>
              <a:gd name="connsiteX8" fmla="*/ 177395 w 838228"/>
              <a:gd name="connsiteY8" fmla="*/ 1113958 h 1342067"/>
              <a:gd name="connsiteX9" fmla="*/ 94438 w 838228"/>
              <a:gd name="connsiteY9" fmla="*/ 536082 h 1342067"/>
              <a:gd name="connsiteX10" fmla="*/ 9475 w 838228"/>
              <a:gd name="connsiteY10" fmla="*/ 552686 h 1342067"/>
              <a:gd name="connsiteX0" fmla="*/ 9475 w 838000"/>
              <a:gd name="connsiteY0" fmla="*/ 552686 h 1336588"/>
              <a:gd name="connsiteX1" fmla="*/ 68141 w 838000"/>
              <a:gd name="connsiteY1" fmla="*/ 421704 h 1336588"/>
              <a:gd name="connsiteX2" fmla="*/ 96954 w 838000"/>
              <a:gd name="connsiteY2" fmla="*/ 145395 h 1336588"/>
              <a:gd name="connsiteX3" fmla="*/ 302731 w 838000"/>
              <a:gd name="connsiteY3" fmla="*/ 383 h 1336588"/>
              <a:gd name="connsiteX4" fmla="*/ 720201 w 838000"/>
              <a:gd name="connsiteY4" fmla="*/ 143248 h 1336588"/>
              <a:gd name="connsiteX5" fmla="*/ 837868 w 838000"/>
              <a:gd name="connsiteY5" fmla="*/ 935854 h 1336588"/>
              <a:gd name="connsiteX6" fmla="*/ 734462 w 838000"/>
              <a:gd name="connsiteY6" fmla="*/ 1253581 h 1336588"/>
              <a:gd name="connsiteX7" fmla="*/ 380221 w 838000"/>
              <a:gd name="connsiteY7" fmla="*/ 1329185 h 1336588"/>
              <a:gd name="connsiteX8" fmla="*/ 177395 w 838000"/>
              <a:gd name="connsiteY8" fmla="*/ 1113958 h 1336588"/>
              <a:gd name="connsiteX9" fmla="*/ 94438 w 838000"/>
              <a:gd name="connsiteY9" fmla="*/ 536082 h 1336588"/>
              <a:gd name="connsiteX10" fmla="*/ 9475 w 838000"/>
              <a:gd name="connsiteY10" fmla="*/ 552686 h 1336588"/>
              <a:gd name="connsiteX0" fmla="*/ 9475 w 837882"/>
              <a:gd name="connsiteY0" fmla="*/ 552686 h 1336871"/>
              <a:gd name="connsiteX1" fmla="*/ 68141 w 837882"/>
              <a:gd name="connsiteY1" fmla="*/ 421704 h 1336871"/>
              <a:gd name="connsiteX2" fmla="*/ 96954 w 837882"/>
              <a:gd name="connsiteY2" fmla="*/ 145395 h 1336871"/>
              <a:gd name="connsiteX3" fmla="*/ 302731 w 837882"/>
              <a:gd name="connsiteY3" fmla="*/ 383 h 1336871"/>
              <a:gd name="connsiteX4" fmla="*/ 720201 w 837882"/>
              <a:gd name="connsiteY4" fmla="*/ 143248 h 1336871"/>
              <a:gd name="connsiteX5" fmla="*/ 837868 w 837882"/>
              <a:gd name="connsiteY5" fmla="*/ 935854 h 1336871"/>
              <a:gd name="connsiteX6" fmla="*/ 725336 w 837882"/>
              <a:gd name="connsiteY6" fmla="*/ 1255076 h 1336871"/>
              <a:gd name="connsiteX7" fmla="*/ 380221 w 837882"/>
              <a:gd name="connsiteY7" fmla="*/ 1329185 h 1336871"/>
              <a:gd name="connsiteX8" fmla="*/ 177395 w 837882"/>
              <a:gd name="connsiteY8" fmla="*/ 1113958 h 1336871"/>
              <a:gd name="connsiteX9" fmla="*/ 94438 w 837882"/>
              <a:gd name="connsiteY9" fmla="*/ 536082 h 1336871"/>
              <a:gd name="connsiteX10" fmla="*/ 9475 w 837882"/>
              <a:gd name="connsiteY10" fmla="*/ 552686 h 1336871"/>
              <a:gd name="connsiteX0" fmla="*/ 9475 w 839240"/>
              <a:gd name="connsiteY0" fmla="*/ 552686 h 1331193"/>
              <a:gd name="connsiteX1" fmla="*/ 68141 w 839240"/>
              <a:gd name="connsiteY1" fmla="*/ 421704 h 1331193"/>
              <a:gd name="connsiteX2" fmla="*/ 96954 w 839240"/>
              <a:gd name="connsiteY2" fmla="*/ 145395 h 1331193"/>
              <a:gd name="connsiteX3" fmla="*/ 302731 w 839240"/>
              <a:gd name="connsiteY3" fmla="*/ 383 h 1331193"/>
              <a:gd name="connsiteX4" fmla="*/ 720201 w 839240"/>
              <a:gd name="connsiteY4" fmla="*/ 143248 h 1331193"/>
              <a:gd name="connsiteX5" fmla="*/ 837868 w 839240"/>
              <a:gd name="connsiteY5" fmla="*/ 935854 h 1331193"/>
              <a:gd name="connsiteX6" fmla="*/ 756246 w 839240"/>
              <a:gd name="connsiteY6" fmla="*/ 1205051 h 1331193"/>
              <a:gd name="connsiteX7" fmla="*/ 380221 w 839240"/>
              <a:gd name="connsiteY7" fmla="*/ 1329185 h 1331193"/>
              <a:gd name="connsiteX8" fmla="*/ 177395 w 839240"/>
              <a:gd name="connsiteY8" fmla="*/ 1113958 h 1331193"/>
              <a:gd name="connsiteX9" fmla="*/ 94438 w 839240"/>
              <a:gd name="connsiteY9" fmla="*/ 536082 h 1331193"/>
              <a:gd name="connsiteX10" fmla="*/ 9475 w 839240"/>
              <a:gd name="connsiteY10" fmla="*/ 552686 h 1331193"/>
              <a:gd name="connsiteX0" fmla="*/ 9475 w 838447"/>
              <a:gd name="connsiteY0" fmla="*/ 552686 h 1332254"/>
              <a:gd name="connsiteX1" fmla="*/ 68141 w 838447"/>
              <a:gd name="connsiteY1" fmla="*/ 421704 h 1332254"/>
              <a:gd name="connsiteX2" fmla="*/ 96954 w 838447"/>
              <a:gd name="connsiteY2" fmla="*/ 145395 h 1332254"/>
              <a:gd name="connsiteX3" fmla="*/ 302731 w 838447"/>
              <a:gd name="connsiteY3" fmla="*/ 383 h 1332254"/>
              <a:gd name="connsiteX4" fmla="*/ 720201 w 838447"/>
              <a:gd name="connsiteY4" fmla="*/ 143248 h 1332254"/>
              <a:gd name="connsiteX5" fmla="*/ 837868 w 838447"/>
              <a:gd name="connsiteY5" fmla="*/ 935854 h 1332254"/>
              <a:gd name="connsiteX6" fmla="*/ 746484 w 838447"/>
              <a:gd name="connsiteY6" fmla="*/ 1219874 h 1332254"/>
              <a:gd name="connsiteX7" fmla="*/ 380221 w 838447"/>
              <a:gd name="connsiteY7" fmla="*/ 1329185 h 1332254"/>
              <a:gd name="connsiteX8" fmla="*/ 177395 w 838447"/>
              <a:gd name="connsiteY8" fmla="*/ 1113958 h 1332254"/>
              <a:gd name="connsiteX9" fmla="*/ 94438 w 838447"/>
              <a:gd name="connsiteY9" fmla="*/ 536082 h 1332254"/>
              <a:gd name="connsiteX10" fmla="*/ 9475 w 838447"/>
              <a:gd name="connsiteY10" fmla="*/ 552686 h 1332254"/>
              <a:gd name="connsiteX0" fmla="*/ 9475 w 838410"/>
              <a:gd name="connsiteY0" fmla="*/ 552686 h 1331841"/>
              <a:gd name="connsiteX1" fmla="*/ 68141 w 838410"/>
              <a:gd name="connsiteY1" fmla="*/ 421704 h 1331841"/>
              <a:gd name="connsiteX2" fmla="*/ 96954 w 838410"/>
              <a:gd name="connsiteY2" fmla="*/ 145395 h 1331841"/>
              <a:gd name="connsiteX3" fmla="*/ 302731 w 838410"/>
              <a:gd name="connsiteY3" fmla="*/ 383 h 1331841"/>
              <a:gd name="connsiteX4" fmla="*/ 720201 w 838410"/>
              <a:gd name="connsiteY4" fmla="*/ 143248 h 1331841"/>
              <a:gd name="connsiteX5" fmla="*/ 837868 w 838410"/>
              <a:gd name="connsiteY5" fmla="*/ 935854 h 1331841"/>
              <a:gd name="connsiteX6" fmla="*/ 745826 w 838410"/>
              <a:gd name="connsiteY6" fmla="*/ 1214692 h 1331841"/>
              <a:gd name="connsiteX7" fmla="*/ 380221 w 838410"/>
              <a:gd name="connsiteY7" fmla="*/ 1329185 h 1331841"/>
              <a:gd name="connsiteX8" fmla="*/ 177395 w 838410"/>
              <a:gd name="connsiteY8" fmla="*/ 1113958 h 1331841"/>
              <a:gd name="connsiteX9" fmla="*/ 94438 w 838410"/>
              <a:gd name="connsiteY9" fmla="*/ 536082 h 1331841"/>
              <a:gd name="connsiteX10" fmla="*/ 9475 w 838410"/>
              <a:gd name="connsiteY10" fmla="*/ 552686 h 1331841"/>
              <a:gd name="connsiteX0" fmla="*/ 9475 w 838410"/>
              <a:gd name="connsiteY0" fmla="*/ 552359 h 1331514"/>
              <a:gd name="connsiteX1" fmla="*/ 68141 w 838410"/>
              <a:gd name="connsiteY1" fmla="*/ 421377 h 1331514"/>
              <a:gd name="connsiteX2" fmla="*/ 113639 w 838410"/>
              <a:gd name="connsiteY2" fmla="*/ 138724 h 1331514"/>
              <a:gd name="connsiteX3" fmla="*/ 302731 w 838410"/>
              <a:gd name="connsiteY3" fmla="*/ 56 h 1331514"/>
              <a:gd name="connsiteX4" fmla="*/ 720201 w 838410"/>
              <a:gd name="connsiteY4" fmla="*/ 142921 h 1331514"/>
              <a:gd name="connsiteX5" fmla="*/ 837868 w 838410"/>
              <a:gd name="connsiteY5" fmla="*/ 935527 h 1331514"/>
              <a:gd name="connsiteX6" fmla="*/ 745826 w 838410"/>
              <a:gd name="connsiteY6" fmla="*/ 1214365 h 1331514"/>
              <a:gd name="connsiteX7" fmla="*/ 380221 w 838410"/>
              <a:gd name="connsiteY7" fmla="*/ 1328858 h 1331514"/>
              <a:gd name="connsiteX8" fmla="*/ 177395 w 838410"/>
              <a:gd name="connsiteY8" fmla="*/ 1113631 h 1331514"/>
              <a:gd name="connsiteX9" fmla="*/ 94438 w 838410"/>
              <a:gd name="connsiteY9" fmla="*/ 535755 h 1331514"/>
              <a:gd name="connsiteX10" fmla="*/ 9475 w 838410"/>
              <a:gd name="connsiteY10" fmla="*/ 552359 h 1331514"/>
              <a:gd name="connsiteX0" fmla="*/ 9475 w 838410"/>
              <a:gd name="connsiteY0" fmla="*/ 555370 h 1334525"/>
              <a:gd name="connsiteX1" fmla="*/ 68141 w 838410"/>
              <a:gd name="connsiteY1" fmla="*/ 424388 h 1334525"/>
              <a:gd name="connsiteX2" fmla="*/ 113639 w 838410"/>
              <a:gd name="connsiteY2" fmla="*/ 141735 h 1334525"/>
              <a:gd name="connsiteX3" fmla="*/ 321423 w 838410"/>
              <a:gd name="connsiteY3" fmla="*/ 5 h 1334525"/>
              <a:gd name="connsiteX4" fmla="*/ 720201 w 838410"/>
              <a:gd name="connsiteY4" fmla="*/ 145932 h 1334525"/>
              <a:gd name="connsiteX5" fmla="*/ 837868 w 838410"/>
              <a:gd name="connsiteY5" fmla="*/ 938538 h 1334525"/>
              <a:gd name="connsiteX6" fmla="*/ 745826 w 838410"/>
              <a:gd name="connsiteY6" fmla="*/ 1217376 h 1334525"/>
              <a:gd name="connsiteX7" fmla="*/ 380221 w 838410"/>
              <a:gd name="connsiteY7" fmla="*/ 1331869 h 1334525"/>
              <a:gd name="connsiteX8" fmla="*/ 177395 w 838410"/>
              <a:gd name="connsiteY8" fmla="*/ 1116642 h 1334525"/>
              <a:gd name="connsiteX9" fmla="*/ 94438 w 838410"/>
              <a:gd name="connsiteY9" fmla="*/ 538766 h 1334525"/>
              <a:gd name="connsiteX10" fmla="*/ 9475 w 838410"/>
              <a:gd name="connsiteY10" fmla="*/ 555370 h 1334525"/>
              <a:gd name="connsiteX0" fmla="*/ 9475 w 838410"/>
              <a:gd name="connsiteY0" fmla="*/ 555454 h 1334609"/>
              <a:gd name="connsiteX1" fmla="*/ 68141 w 838410"/>
              <a:gd name="connsiteY1" fmla="*/ 424472 h 1334609"/>
              <a:gd name="connsiteX2" fmla="*/ 113639 w 838410"/>
              <a:gd name="connsiteY2" fmla="*/ 141819 h 1334609"/>
              <a:gd name="connsiteX3" fmla="*/ 321423 w 838410"/>
              <a:gd name="connsiteY3" fmla="*/ 89 h 1334609"/>
              <a:gd name="connsiteX4" fmla="*/ 720201 w 838410"/>
              <a:gd name="connsiteY4" fmla="*/ 146016 h 1334609"/>
              <a:gd name="connsiteX5" fmla="*/ 837868 w 838410"/>
              <a:gd name="connsiteY5" fmla="*/ 938622 h 1334609"/>
              <a:gd name="connsiteX6" fmla="*/ 745826 w 838410"/>
              <a:gd name="connsiteY6" fmla="*/ 1217460 h 1334609"/>
              <a:gd name="connsiteX7" fmla="*/ 380221 w 838410"/>
              <a:gd name="connsiteY7" fmla="*/ 1331953 h 1334609"/>
              <a:gd name="connsiteX8" fmla="*/ 177395 w 838410"/>
              <a:gd name="connsiteY8" fmla="*/ 1116726 h 1334609"/>
              <a:gd name="connsiteX9" fmla="*/ 94438 w 838410"/>
              <a:gd name="connsiteY9" fmla="*/ 538850 h 1334609"/>
              <a:gd name="connsiteX10" fmla="*/ 9475 w 838410"/>
              <a:gd name="connsiteY10" fmla="*/ 555454 h 1334609"/>
              <a:gd name="connsiteX0" fmla="*/ 8720 w 837655"/>
              <a:gd name="connsiteY0" fmla="*/ 555454 h 1334609"/>
              <a:gd name="connsiteX1" fmla="*/ 74950 w 837655"/>
              <a:gd name="connsiteY1" fmla="*/ 421428 h 1334609"/>
              <a:gd name="connsiteX2" fmla="*/ 112884 w 837655"/>
              <a:gd name="connsiteY2" fmla="*/ 141819 h 1334609"/>
              <a:gd name="connsiteX3" fmla="*/ 320668 w 837655"/>
              <a:gd name="connsiteY3" fmla="*/ 89 h 1334609"/>
              <a:gd name="connsiteX4" fmla="*/ 719446 w 837655"/>
              <a:gd name="connsiteY4" fmla="*/ 146016 h 1334609"/>
              <a:gd name="connsiteX5" fmla="*/ 837113 w 837655"/>
              <a:gd name="connsiteY5" fmla="*/ 938622 h 1334609"/>
              <a:gd name="connsiteX6" fmla="*/ 745071 w 837655"/>
              <a:gd name="connsiteY6" fmla="*/ 1217460 h 1334609"/>
              <a:gd name="connsiteX7" fmla="*/ 379466 w 837655"/>
              <a:gd name="connsiteY7" fmla="*/ 1331953 h 1334609"/>
              <a:gd name="connsiteX8" fmla="*/ 176640 w 837655"/>
              <a:gd name="connsiteY8" fmla="*/ 1116726 h 1334609"/>
              <a:gd name="connsiteX9" fmla="*/ 93683 w 837655"/>
              <a:gd name="connsiteY9" fmla="*/ 538850 h 1334609"/>
              <a:gd name="connsiteX10" fmla="*/ 8720 w 837655"/>
              <a:gd name="connsiteY10" fmla="*/ 555454 h 1334609"/>
              <a:gd name="connsiteX0" fmla="*/ 8720 w 837655"/>
              <a:gd name="connsiteY0" fmla="*/ 555454 h 1334609"/>
              <a:gd name="connsiteX1" fmla="*/ 74950 w 837655"/>
              <a:gd name="connsiteY1" fmla="*/ 421428 h 1334609"/>
              <a:gd name="connsiteX2" fmla="*/ 112884 w 837655"/>
              <a:gd name="connsiteY2" fmla="*/ 141819 h 1334609"/>
              <a:gd name="connsiteX3" fmla="*/ 320668 w 837655"/>
              <a:gd name="connsiteY3" fmla="*/ 89 h 1334609"/>
              <a:gd name="connsiteX4" fmla="*/ 719446 w 837655"/>
              <a:gd name="connsiteY4" fmla="*/ 146016 h 1334609"/>
              <a:gd name="connsiteX5" fmla="*/ 837113 w 837655"/>
              <a:gd name="connsiteY5" fmla="*/ 938622 h 1334609"/>
              <a:gd name="connsiteX6" fmla="*/ 745071 w 837655"/>
              <a:gd name="connsiteY6" fmla="*/ 1217460 h 1334609"/>
              <a:gd name="connsiteX7" fmla="*/ 379466 w 837655"/>
              <a:gd name="connsiteY7" fmla="*/ 1331953 h 1334609"/>
              <a:gd name="connsiteX8" fmla="*/ 176640 w 837655"/>
              <a:gd name="connsiteY8" fmla="*/ 1116726 h 1334609"/>
              <a:gd name="connsiteX9" fmla="*/ 93683 w 837655"/>
              <a:gd name="connsiteY9" fmla="*/ 538850 h 1334609"/>
              <a:gd name="connsiteX10" fmla="*/ 8720 w 837655"/>
              <a:gd name="connsiteY10" fmla="*/ 555454 h 1334609"/>
              <a:gd name="connsiteX0" fmla="*/ 8720 w 837655"/>
              <a:gd name="connsiteY0" fmla="*/ 555461 h 1334616"/>
              <a:gd name="connsiteX1" fmla="*/ 74950 w 837655"/>
              <a:gd name="connsiteY1" fmla="*/ 421435 h 1334616"/>
              <a:gd name="connsiteX2" fmla="*/ 112884 w 837655"/>
              <a:gd name="connsiteY2" fmla="*/ 141826 h 1334616"/>
              <a:gd name="connsiteX3" fmla="*/ 320668 w 837655"/>
              <a:gd name="connsiteY3" fmla="*/ 96 h 1334616"/>
              <a:gd name="connsiteX4" fmla="*/ 719446 w 837655"/>
              <a:gd name="connsiteY4" fmla="*/ 146023 h 1334616"/>
              <a:gd name="connsiteX5" fmla="*/ 837113 w 837655"/>
              <a:gd name="connsiteY5" fmla="*/ 938629 h 1334616"/>
              <a:gd name="connsiteX6" fmla="*/ 745071 w 837655"/>
              <a:gd name="connsiteY6" fmla="*/ 1217467 h 1334616"/>
              <a:gd name="connsiteX7" fmla="*/ 379466 w 837655"/>
              <a:gd name="connsiteY7" fmla="*/ 1331960 h 1334616"/>
              <a:gd name="connsiteX8" fmla="*/ 176640 w 837655"/>
              <a:gd name="connsiteY8" fmla="*/ 1116733 h 1334616"/>
              <a:gd name="connsiteX9" fmla="*/ 93683 w 837655"/>
              <a:gd name="connsiteY9" fmla="*/ 538857 h 1334616"/>
              <a:gd name="connsiteX10" fmla="*/ 8720 w 837655"/>
              <a:gd name="connsiteY10" fmla="*/ 555461 h 1334616"/>
              <a:gd name="connsiteX0" fmla="*/ 8720 w 837655"/>
              <a:gd name="connsiteY0" fmla="*/ 555385 h 1334540"/>
              <a:gd name="connsiteX1" fmla="*/ 74950 w 837655"/>
              <a:gd name="connsiteY1" fmla="*/ 421359 h 1334540"/>
              <a:gd name="connsiteX2" fmla="*/ 123563 w 837655"/>
              <a:gd name="connsiteY2" fmla="*/ 138195 h 1334540"/>
              <a:gd name="connsiteX3" fmla="*/ 320668 w 837655"/>
              <a:gd name="connsiteY3" fmla="*/ 20 h 1334540"/>
              <a:gd name="connsiteX4" fmla="*/ 719446 w 837655"/>
              <a:gd name="connsiteY4" fmla="*/ 145947 h 1334540"/>
              <a:gd name="connsiteX5" fmla="*/ 837113 w 837655"/>
              <a:gd name="connsiteY5" fmla="*/ 938553 h 1334540"/>
              <a:gd name="connsiteX6" fmla="*/ 745071 w 837655"/>
              <a:gd name="connsiteY6" fmla="*/ 1217391 h 1334540"/>
              <a:gd name="connsiteX7" fmla="*/ 379466 w 837655"/>
              <a:gd name="connsiteY7" fmla="*/ 1331884 h 1334540"/>
              <a:gd name="connsiteX8" fmla="*/ 176640 w 837655"/>
              <a:gd name="connsiteY8" fmla="*/ 1116657 h 1334540"/>
              <a:gd name="connsiteX9" fmla="*/ 93683 w 837655"/>
              <a:gd name="connsiteY9" fmla="*/ 538781 h 1334540"/>
              <a:gd name="connsiteX10" fmla="*/ 8720 w 837655"/>
              <a:gd name="connsiteY10" fmla="*/ 555385 h 1334540"/>
              <a:gd name="connsiteX0" fmla="*/ 8179 w 837114"/>
              <a:gd name="connsiteY0" fmla="*/ 555383 h 1334538"/>
              <a:gd name="connsiteX1" fmla="*/ 80640 w 837114"/>
              <a:gd name="connsiteY1" fmla="*/ 420336 h 1334538"/>
              <a:gd name="connsiteX2" fmla="*/ 123022 w 837114"/>
              <a:gd name="connsiteY2" fmla="*/ 138193 h 1334538"/>
              <a:gd name="connsiteX3" fmla="*/ 320127 w 837114"/>
              <a:gd name="connsiteY3" fmla="*/ 18 h 1334538"/>
              <a:gd name="connsiteX4" fmla="*/ 718905 w 837114"/>
              <a:gd name="connsiteY4" fmla="*/ 145945 h 1334538"/>
              <a:gd name="connsiteX5" fmla="*/ 836572 w 837114"/>
              <a:gd name="connsiteY5" fmla="*/ 938551 h 1334538"/>
              <a:gd name="connsiteX6" fmla="*/ 744530 w 837114"/>
              <a:gd name="connsiteY6" fmla="*/ 1217389 h 1334538"/>
              <a:gd name="connsiteX7" fmla="*/ 378925 w 837114"/>
              <a:gd name="connsiteY7" fmla="*/ 1331882 h 1334538"/>
              <a:gd name="connsiteX8" fmla="*/ 176099 w 837114"/>
              <a:gd name="connsiteY8" fmla="*/ 1116655 h 1334538"/>
              <a:gd name="connsiteX9" fmla="*/ 93142 w 837114"/>
              <a:gd name="connsiteY9" fmla="*/ 538779 h 1334538"/>
              <a:gd name="connsiteX10" fmla="*/ 8179 w 837114"/>
              <a:gd name="connsiteY10" fmla="*/ 555383 h 1334538"/>
              <a:gd name="connsiteX0" fmla="*/ 9690 w 838625"/>
              <a:gd name="connsiteY0" fmla="*/ 555383 h 1334538"/>
              <a:gd name="connsiteX1" fmla="*/ 82151 w 838625"/>
              <a:gd name="connsiteY1" fmla="*/ 420336 h 1334538"/>
              <a:gd name="connsiteX2" fmla="*/ 124533 w 838625"/>
              <a:gd name="connsiteY2" fmla="*/ 138193 h 1334538"/>
              <a:gd name="connsiteX3" fmla="*/ 321638 w 838625"/>
              <a:gd name="connsiteY3" fmla="*/ 18 h 1334538"/>
              <a:gd name="connsiteX4" fmla="*/ 720416 w 838625"/>
              <a:gd name="connsiteY4" fmla="*/ 145945 h 1334538"/>
              <a:gd name="connsiteX5" fmla="*/ 838083 w 838625"/>
              <a:gd name="connsiteY5" fmla="*/ 938551 h 1334538"/>
              <a:gd name="connsiteX6" fmla="*/ 746041 w 838625"/>
              <a:gd name="connsiteY6" fmla="*/ 1217389 h 1334538"/>
              <a:gd name="connsiteX7" fmla="*/ 380436 w 838625"/>
              <a:gd name="connsiteY7" fmla="*/ 1331882 h 1334538"/>
              <a:gd name="connsiteX8" fmla="*/ 177610 w 838625"/>
              <a:gd name="connsiteY8" fmla="*/ 1116655 h 1334538"/>
              <a:gd name="connsiteX9" fmla="*/ 94653 w 838625"/>
              <a:gd name="connsiteY9" fmla="*/ 538779 h 1334538"/>
              <a:gd name="connsiteX10" fmla="*/ 9690 w 838625"/>
              <a:gd name="connsiteY10" fmla="*/ 555383 h 1334538"/>
              <a:gd name="connsiteX0" fmla="*/ 9690 w 838625"/>
              <a:gd name="connsiteY0" fmla="*/ 561266 h 1340421"/>
              <a:gd name="connsiteX1" fmla="*/ 82151 w 838625"/>
              <a:gd name="connsiteY1" fmla="*/ 426219 h 1340421"/>
              <a:gd name="connsiteX2" fmla="*/ 124533 w 838625"/>
              <a:gd name="connsiteY2" fmla="*/ 144076 h 1340421"/>
              <a:gd name="connsiteX3" fmla="*/ 368592 w 838625"/>
              <a:gd name="connsiteY3" fmla="*/ 16 h 1340421"/>
              <a:gd name="connsiteX4" fmla="*/ 720416 w 838625"/>
              <a:gd name="connsiteY4" fmla="*/ 151828 h 1340421"/>
              <a:gd name="connsiteX5" fmla="*/ 838083 w 838625"/>
              <a:gd name="connsiteY5" fmla="*/ 944434 h 1340421"/>
              <a:gd name="connsiteX6" fmla="*/ 746041 w 838625"/>
              <a:gd name="connsiteY6" fmla="*/ 1223272 h 1340421"/>
              <a:gd name="connsiteX7" fmla="*/ 380436 w 838625"/>
              <a:gd name="connsiteY7" fmla="*/ 1337765 h 1340421"/>
              <a:gd name="connsiteX8" fmla="*/ 177610 w 838625"/>
              <a:gd name="connsiteY8" fmla="*/ 1122538 h 1340421"/>
              <a:gd name="connsiteX9" fmla="*/ 94653 w 838625"/>
              <a:gd name="connsiteY9" fmla="*/ 544662 h 1340421"/>
              <a:gd name="connsiteX10" fmla="*/ 9690 w 838625"/>
              <a:gd name="connsiteY10" fmla="*/ 561266 h 1340421"/>
              <a:gd name="connsiteX0" fmla="*/ 9690 w 838625"/>
              <a:gd name="connsiteY0" fmla="*/ 561272 h 1340427"/>
              <a:gd name="connsiteX1" fmla="*/ 82151 w 838625"/>
              <a:gd name="connsiteY1" fmla="*/ 426225 h 1340427"/>
              <a:gd name="connsiteX2" fmla="*/ 132321 w 838625"/>
              <a:gd name="connsiteY2" fmla="*/ 142806 h 1340427"/>
              <a:gd name="connsiteX3" fmla="*/ 368592 w 838625"/>
              <a:gd name="connsiteY3" fmla="*/ 22 h 1340427"/>
              <a:gd name="connsiteX4" fmla="*/ 720416 w 838625"/>
              <a:gd name="connsiteY4" fmla="*/ 151834 h 1340427"/>
              <a:gd name="connsiteX5" fmla="*/ 838083 w 838625"/>
              <a:gd name="connsiteY5" fmla="*/ 944440 h 1340427"/>
              <a:gd name="connsiteX6" fmla="*/ 746041 w 838625"/>
              <a:gd name="connsiteY6" fmla="*/ 1223278 h 1340427"/>
              <a:gd name="connsiteX7" fmla="*/ 380436 w 838625"/>
              <a:gd name="connsiteY7" fmla="*/ 1337771 h 1340427"/>
              <a:gd name="connsiteX8" fmla="*/ 177610 w 838625"/>
              <a:gd name="connsiteY8" fmla="*/ 1122544 h 1340427"/>
              <a:gd name="connsiteX9" fmla="*/ 94653 w 838625"/>
              <a:gd name="connsiteY9" fmla="*/ 544668 h 1340427"/>
              <a:gd name="connsiteX10" fmla="*/ 9690 w 838625"/>
              <a:gd name="connsiteY10" fmla="*/ 561272 h 1340427"/>
              <a:gd name="connsiteX0" fmla="*/ 9690 w 838625"/>
              <a:gd name="connsiteY0" fmla="*/ 561272 h 1340427"/>
              <a:gd name="connsiteX1" fmla="*/ 82151 w 838625"/>
              <a:gd name="connsiteY1" fmla="*/ 426225 h 1340427"/>
              <a:gd name="connsiteX2" fmla="*/ 132321 w 838625"/>
              <a:gd name="connsiteY2" fmla="*/ 142806 h 1340427"/>
              <a:gd name="connsiteX3" fmla="*/ 368592 w 838625"/>
              <a:gd name="connsiteY3" fmla="*/ 22 h 1340427"/>
              <a:gd name="connsiteX4" fmla="*/ 720416 w 838625"/>
              <a:gd name="connsiteY4" fmla="*/ 151834 h 1340427"/>
              <a:gd name="connsiteX5" fmla="*/ 838083 w 838625"/>
              <a:gd name="connsiteY5" fmla="*/ 944440 h 1340427"/>
              <a:gd name="connsiteX6" fmla="*/ 746041 w 838625"/>
              <a:gd name="connsiteY6" fmla="*/ 1223278 h 1340427"/>
              <a:gd name="connsiteX7" fmla="*/ 380436 w 838625"/>
              <a:gd name="connsiteY7" fmla="*/ 1337771 h 1340427"/>
              <a:gd name="connsiteX8" fmla="*/ 177610 w 838625"/>
              <a:gd name="connsiteY8" fmla="*/ 1122544 h 1340427"/>
              <a:gd name="connsiteX9" fmla="*/ 94653 w 838625"/>
              <a:gd name="connsiteY9" fmla="*/ 544668 h 1340427"/>
              <a:gd name="connsiteX10" fmla="*/ 9690 w 838625"/>
              <a:gd name="connsiteY10" fmla="*/ 561272 h 1340427"/>
              <a:gd name="connsiteX0" fmla="*/ 9690 w 838625"/>
              <a:gd name="connsiteY0" fmla="*/ 561272 h 1340427"/>
              <a:gd name="connsiteX1" fmla="*/ 82151 w 838625"/>
              <a:gd name="connsiteY1" fmla="*/ 426225 h 1340427"/>
              <a:gd name="connsiteX2" fmla="*/ 132321 w 838625"/>
              <a:gd name="connsiteY2" fmla="*/ 142806 h 1340427"/>
              <a:gd name="connsiteX3" fmla="*/ 368592 w 838625"/>
              <a:gd name="connsiteY3" fmla="*/ 22 h 1340427"/>
              <a:gd name="connsiteX4" fmla="*/ 720416 w 838625"/>
              <a:gd name="connsiteY4" fmla="*/ 151834 h 1340427"/>
              <a:gd name="connsiteX5" fmla="*/ 838083 w 838625"/>
              <a:gd name="connsiteY5" fmla="*/ 944440 h 1340427"/>
              <a:gd name="connsiteX6" fmla="*/ 746041 w 838625"/>
              <a:gd name="connsiteY6" fmla="*/ 1223278 h 1340427"/>
              <a:gd name="connsiteX7" fmla="*/ 380436 w 838625"/>
              <a:gd name="connsiteY7" fmla="*/ 1337771 h 1340427"/>
              <a:gd name="connsiteX8" fmla="*/ 177610 w 838625"/>
              <a:gd name="connsiteY8" fmla="*/ 1122544 h 1340427"/>
              <a:gd name="connsiteX9" fmla="*/ 94653 w 838625"/>
              <a:gd name="connsiteY9" fmla="*/ 544668 h 1340427"/>
              <a:gd name="connsiteX10" fmla="*/ 9690 w 838625"/>
              <a:gd name="connsiteY10" fmla="*/ 561272 h 1340427"/>
              <a:gd name="connsiteX0" fmla="*/ 9690 w 838597"/>
              <a:gd name="connsiteY0" fmla="*/ 561272 h 1338938"/>
              <a:gd name="connsiteX1" fmla="*/ 82151 w 838597"/>
              <a:gd name="connsiteY1" fmla="*/ 426225 h 1338938"/>
              <a:gd name="connsiteX2" fmla="*/ 132321 w 838597"/>
              <a:gd name="connsiteY2" fmla="*/ 142806 h 1338938"/>
              <a:gd name="connsiteX3" fmla="*/ 368592 w 838597"/>
              <a:gd name="connsiteY3" fmla="*/ 22 h 1338938"/>
              <a:gd name="connsiteX4" fmla="*/ 720416 w 838597"/>
              <a:gd name="connsiteY4" fmla="*/ 151834 h 1338938"/>
              <a:gd name="connsiteX5" fmla="*/ 838083 w 838597"/>
              <a:gd name="connsiteY5" fmla="*/ 944440 h 1338938"/>
              <a:gd name="connsiteX6" fmla="*/ 746041 w 838597"/>
              <a:gd name="connsiteY6" fmla="*/ 1223278 h 1338938"/>
              <a:gd name="connsiteX7" fmla="*/ 389782 w 838597"/>
              <a:gd name="connsiteY7" fmla="*/ 1336240 h 1338938"/>
              <a:gd name="connsiteX8" fmla="*/ 177610 w 838597"/>
              <a:gd name="connsiteY8" fmla="*/ 1122544 h 1338938"/>
              <a:gd name="connsiteX9" fmla="*/ 94653 w 838597"/>
              <a:gd name="connsiteY9" fmla="*/ 544668 h 1338938"/>
              <a:gd name="connsiteX10" fmla="*/ 9690 w 838597"/>
              <a:gd name="connsiteY10" fmla="*/ 561272 h 1338938"/>
              <a:gd name="connsiteX0" fmla="*/ 9690 w 838176"/>
              <a:gd name="connsiteY0" fmla="*/ 561272 h 1339740"/>
              <a:gd name="connsiteX1" fmla="*/ 82151 w 838176"/>
              <a:gd name="connsiteY1" fmla="*/ 426225 h 1339740"/>
              <a:gd name="connsiteX2" fmla="*/ 132321 w 838176"/>
              <a:gd name="connsiteY2" fmla="*/ 142806 h 1339740"/>
              <a:gd name="connsiteX3" fmla="*/ 368592 w 838176"/>
              <a:gd name="connsiteY3" fmla="*/ 22 h 1339740"/>
              <a:gd name="connsiteX4" fmla="*/ 720416 w 838176"/>
              <a:gd name="connsiteY4" fmla="*/ 151834 h 1339740"/>
              <a:gd name="connsiteX5" fmla="*/ 838083 w 838176"/>
              <a:gd name="connsiteY5" fmla="*/ 944440 h 1339740"/>
              <a:gd name="connsiteX6" fmla="*/ 732921 w 838176"/>
              <a:gd name="connsiteY6" fmla="*/ 1232650 h 1339740"/>
              <a:gd name="connsiteX7" fmla="*/ 389782 w 838176"/>
              <a:gd name="connsiteY7" fmla="*/ 1336240 h 1339740"/>
              <a:gd name="connsiteX8" fmla="*/ 177610 w 838176"/>
              <a:gd name="connsiteY8" fmla="*/ 1122544 h 1339740"/>
              <a:gd name="connsiteX9" fmla="*/ 94653 w 838176"/>
              <a:gd name="connsiteY9" fmla="*/ 544668 h 1339740"/>
              <a:gd name="connsiteX10" fmla="*/ 9690 w 838176"/>
              <a:gd name="connsiteY10" fmla="*/ 561272 h 1339740"/>
              <a:gd name="connsiteX0" fmla="*/ 9690 w 838100"/>
              <a:gd name="connsiteY0" fmla="*/ 561272 h 1340228"/>
              <a:gd name="connsiteX1" fmla="*/ 82151 w 838100"/>
              <a:gd name="connsiteY1" fmla="*/ 426225 h 1340228"/>
              <a:gd name="connsiteX2" fmla="*/ 132321 w 838100"/>
              <a:gd name="connsiteY2" fmla="*/ 142806 h 1340228"/>
              <a:gd name="connsiteX3" fmla="*/ 368592 w 838100"/>
              <a:gd name="connsiteY3" fmla="*/ 22 h 1340228"/>
              <a:gd name="connsiteX4" fmla="*/ 720416 w 838100"/>
              <a:gd name="connsiteY4" fmla="*/ 151834 h 1340228"/>
              <a:gd name="connsiteX5" fmla="*/ 838083 w 838100"/>
              <a:gd name="connsiteY5" fmla="*/ 944440 h 1340228"/>
              <a:gd name="connsiteX6" fmla="*/ 714454 w 838100"/>
              <a:gd name="connsiteY6" fmla="*/ 1237481 h 1340228"/>
              <a:gd name="connsiteX7" fmla="*/ 389782 w 838100"/>
              <a:gd name="connsiteY7" fmla="*/ 1336240 h 1340228"/>
              <a:gd name="connsiteX8" fmla="*/ 177610 w 838100"/>
              <a:gd name="connsiteY8" fmla="*/ 1122544 h 1340228"/>
              <a:gd name="connsiteX9" fmla="*/ 94653 w 838100"/>
              <a:gd name="connsiteY9" fmla="*/ 544668 h 1340228"/>
              <a:gd name="connsiteX10" fmla="*/ 9690 w 838100"/>
              <a:gd name="connsiteY10" fmla="*/ 561272 h 1340228"/>
              <a:gd name="connsiteX0" fmla="*/ 9690 w 838100"/>
              <a:gd name="connsiteY0" fmla="*/ 561272 h 1340228"/>
              <a:gd name="connsiteX1" fmla="*/ 82151 w 838100"/>
              <a:gd name="connsiteY1" fmla="*/ 426225 h 1340228"/>
              <a:gd name="connsiteX2" fmla="*/ 132321 w 838100"/>
              <a:gd name="connsiteY2" fmla="*/ 142806 h 1340228"/>
              <a:gd name="connsiteX3" fmla="*/ 368592 w 838100"/>
              <a:gd name="connsiteY3" fmla="*/ 22 h 1340228"/>
              <a:gd name="connsiteX4" fmla="*/ 720416 w 838100"/>
              <a:gd name="connsiteY4" fmla="*/ 151834 h 1340228"/>
              <a:gd name="connsiteX5" fmla="*/ 838083 w 838100"/>
              <a:gd name="connsiteY5" fmla="*/ 944440 h 1340228"/>
              <a:gd name="connsiteX6" fmla="*/ 714454 w 838100"/>
              <a:gd name="connsiteY6" fmla="*/ 1237481 h 1340228"/>
              <a:gd name="connsiteX7" fmla="*/ 389782 w 838100"/>
              <a:gd name="connsiteY7" fmla="*/ 1336240 h 1340228"/>
              <a:gd name="connsiteX8" fmla="*/ 177610 w 838100"/>
              <a:gd name="connsiteY8" fmla="*/ 1122544 h 1340228"/>
              <a:gd name="connsiteX9" fmla="*/ 94653 w 838100"/>
              <a:gd name="connsiteY9" fmla="*/ 544668 h 1340228"/>
              <a:gd name="connsiteX10" fmla="*/ 9690 w 838100"/>
              <a:gd name="connsiteY10" fmla="*/ 561272 h 1340228"/>
              <a:gd name="connsiteX0" fmla="*/ 9690 w 838100"/>
              <a:gd name="connsiteY0" fmla="*/ 561272 h 1340228"/>
              <a:gd name="connsiteX1" fmla="*/ 82151 w 838100"/>
              <a:gd name="connsiteY1" fmla="*/ 426225 h 1340228"/>
              <a:gd name="connsiteX2" fmla="*/ 132321 w 838100"/>
              <a:gd name="connsiteY2" fmla="*/ 142806 h 1340228"/>
              <a:gd name="connsiteX3" fmla="*/ 368592 w 838100"/>
              <a:gd name="connsiteY3" fmla="*/ 22 h 1340228"/>
              <a:gd name="connsiteX4" fmla="*/ 720416 w 838100"/>
              <a:gd name="connsiteY4" fmla="*/ 151834 h 1340228"/>
              <a:gd name="connsiteX5" fmla="*/ 838083 w 838100"/>
              <a:gd name="connsiteY5" fmla="*/ 944440 h 1340228"/>
              <a:gd name="connsiteX6" fmla="*/ 714454 w 838100"/>
              <a:gd name="connsiteY6" fmla="*/ 1237481 h 1340228"/>
              <a:gd name="connsiteX7" fmla="*/ 389782 w 838100"/>
              <a:gd name="connsiteY7" fmla="*/ 1336240 h 1340228"/>
              <a:gd name="connsiteX8" fmla="*/ 177610 w 838100"/>
              <a:gd name="connsiteY8" fmla="*/ 1122544 h 1340228"/>
              <a:gd name="connsiteX9" fmla="*/ 94653 w 838100"/>
              <a:gd name="connsiteY9" fmla="*/ 544668 h 1340228"/>
              <a:gd name="connsiteX10" fmla="*/ 9690 w 838100"/>
              <a:gd name="connsiteY10" fmla="*/ 561272 h 1340228"/>
              <a:gd name="connsiteX0" fmla="*/ 9690 w 838100"/>
              <a:gd name="connsiteY0" fmla="*/ 561272 h 1340387"/>
              <a:gd name="connsiteX1" fmla="*/ 82151 w 838100"/>
              <a:gd name="connsiteY1" fmla="*/ 426225 h 1340387"/>
              <a:gd name="connsiteX2" fmla="*/ 132321 w 838100"/>
              <a:gd name="connsiteY2" fmla="*/ 142806 h 1340387"/>
              <a:gd name="connsiteX3" fmla="*/ 368592 w 838100"/>
              <a:gd name="connsiteY3" fmla="*/ 22 h 1340387"/>
              <a:gd name="connsiteX4" fmla="*/ 720416 w 838100"/>
              <a:gd name="connsiteY4" fmla="*/ 151834 h 1340387"/>
              <a:gd name="connsiteX5" fmla="*/ 838083 w 838100"/>
              <a:gd name="connsiteY5" fmla="*/ 944440 h 1340387"/>
              <a:gd name="connsiteX6" fmla="*/ 714454 w 838100"/>
              <a:gd name="connsiteY6" fmla="*/ 1237481 h 1340387"/>
              <a:gd name="connsiteX7" fmla="*/ 389782 w 838100"/>
              <a:gd name="connsiteY7" fmla="*/ 1336240 h 1340387"/>
              <a:gd name="connsiteX8" fmla="*/ 185174 w 838100"/>
              <a:gd name="connsiteY8" fmla="*/ 1119499 h 1340387"/>
              <a:gd name="connsiteX9" fmla="*/ 94653 w 838100"/>
              <a:gd name="connsiteY9" fmla="*/ 544668 h 1340387"/>
              <a:gd name="connsiteX10" fmla="*/ 9690 w 838100"/>
              <a:gd name="connsiteY10" fmla="*/ 561272 h 1340387"/>
              <a:gd name="connsiteX0" fmla="*/ 9690 w 838100"/>
              <a:gd name="connsiteY0" fmla="*/ 561272 h 1340387"/>
              <a:gd name="connsiteX1" fmla="*/ 82151 w 838100"/>
              <a:gd name="connsiteY1" fmla="*/ 426225 h 1340387"/>
              <a:gd name="connsiteX2" fmla="*/ 132321 w 838100"/>
              <a:gd name="connsiteY2" fmla="*/ 142806 h 1340387"/>
              <a:gd name="connsiteX3" fmla="*/ 368592 w 838100"/>
              <a:gd name="connsiteY3" fmla="*/ 22 h 1340387"/>
              <a:gd name="connsiteX4" fmla="*/ 720416 w 838100"/>
              <a:gd name="connsiteY4" fmla="*/ 151834 h 1340387"/>
              <a:gd name="connsiteX5" fmla="*/ 838083 w 838100"/>
              <a:gd name="connsiteY5" fmla="*/ 944440 h 1340387"/>
              <a:gd name="connsiteX6" fmla="*/ 714454 w 838100"/>
              <a:gd name="connsiteY6" fmla="*/ 1237481 h 1340387"/>
              <a:gd name="connsiteX7" fmla="*/ 389782 w 838100"/>
              <a:gd name="connsiteY7" fmla="*/ 1336240 h 1340387"/>
              <a:gd name="connsiteX8" fmla="*/ 185174 w 838100"/>
              <a:gd name="connsiteY8" fmla="*/ 1119499 h 1340387"/>
              <a:gd name="connsiteX9" fmla="*/ 94653 w 838100"/>
              <a:gd name="connsiteY9" fmla="*/ 544668 h 1340387"/>
              <a:gd name="connsiteX10" fmla="*/ 9690 w 838100"/>
              <a:gd name="connsiteY10" fmla="*/ 561272 h 1340387"/>
              <a:gd name="connsiteX0" fmla="*/ 9690 w 838100"/>
              <a:gd name="connsiteY0" fmla="*/ 561272 h 1340441"/>
              <a:gd name="connsiteX1" fmla="*/ 82151 w 838100"/>
              <a:gd name="connsiteY1" fmla="*/ 426225 h 1340441"/>
              <a:gd name="connsiteX2" fmla="*/ 132321 w 838100"/>
              <a:gd name="connsiteY2" fmla="*/ 142806 h 1340441"/>
              <a:gd name="connsiteX3" fmla="*/ 368592 w 838100"/>
              <a:gd name="connsiteY3" fmla="*/ 22 h 1340441"/>
              <a:gd name="connsiteX4" fmla="*/ 720416 w 838100"/>
              <a:gd name="connsiteY4" fmla="*/ 151834 h 1340441"/>
              <a:gd name="connsiteX5" fmla="*/ 838083 w 838100"/>
              <a:gd name="connsiteY5" fmla="*/ 944440 h 1340441"/>
              <a:gd name="connsiteX6" fmla="*/ 714454 w 838100"/>
              <a:gd name="connsiteY6" fmla="*/ 1237481 h 1340441"/>
              <a:gd name="connsiteX7" fmla="*/ 389782 w 838100"/>
              <a:gd name="connsiteY7" fmla="*/ 1336240 h 1340441"/>
              <a:gd name="connsiteX8" fmla="*/ 191405 w 838100"/>
              <a:gd name="connsiteY8" fmla="*/ 1118478 h 1340441"/>
              <a:gd name="connsiteX9" fmla="*/ 94653 w 838100"/>
              <a:gd name="connsiteY9" fmla="*/ 544668 h 1340441"/>
              <a:gd name="connsiteX10" fmla="*/ 9690 w 838100"/>
              <a:gd name="connsiteY10" fmla="*/ 561272 h 1340441"/>
              <a:gd name="connsiteX0" fmla="*/ 9690 w 838100"/>
              <a:gd name="connsiteY0" fmla="*/ 561272 h 1340441"/>
              <a:gd name="connsiteX1" fmla="*/ 82151 w 838100"/>
              <a:gd name="connsiteY1" fmla="*/ 426225 h 1340441"/>
              <a:gd name="connsiteX2" fmla="*/ 132321 w 838100"/>
              <a:gd name="connsiteY2" fmla="*/ 142806 h 1340441"/>
              <a:gd name="connsiteX3" fmla="*/ 368592 w 838100"/>
              <a:gd name="connsiteY3" fmla="*/ 22 h 1340441"/>
              <a:gd name="connsiteX4" fmla="*/ 720416 w 838100"/>
              <a:gd name="connsiteY4" fmla="*/ 151834 h 1340441"/>
              <a:gd name="connsiteX5" fmla="*/ 838083 w 838100"/>
              <a:gd name="connsiteY5" fmla="*/ 944440 h 1340441"/>
              <a:gd name="connsiteX6" fmla="*/ 714454 w 838100"/>
              <a:gd name="connsiteY6" fmla="*/ 1237481 h 1340441"/>
              <a:gd name="connsiteX7" fmla="*/ 389782 w 838100"/>
              <a:gd name="connsiteY7" fmla="*/ 1336240 h 1340441"/>
              <a:gd name="connsiteX8" fmla="*/ 191405 w 838100"/>
              <a:gd name="connsiteY8" fmla="*/ 1118478 h 1340441"/>
              <a:gd name="connsiteX9" fmla="*/ 99116 w 838100"/>
              <a:gd name="connsiteY9" fmla="*/ 554771 h 1340441"/>
              <a:gd name="connsiteX10" fmla="*/ 9690 w 838100"/>
              <a:gd name="connsiteY10" fmla="*/ 561272 h 1340441"/>
              <a:gd name="connsiteX0" fmla="*/ 9690 w 838100"/>
              <a:gd name="connsiteY0" fmla="*/ 561272 h 1340441"/>
              <a:gd name="connsiteX1" fmla="*/ 82151 w 838100"/>
              <a:gd name="connsiteY1" fmla="*/ 426225 h 1340441"/>
              <a:gd name="connsiteX2" fmla="*/ 132321 w 838100"/>
              <a:gd name="connsiteY2" fmla="*/ 142806 h 1340441"/>
              <a:gd name="connsiteX3" fmla="*/ 368592 w 838100"/>
              <a:gd name="connsiteY3" fmla="*/ 22 h 1340441"/>
              <a:gd name="connsiteX4" fmla="*/ 720416 w 838100"/>
              <a:gd name="connsiteY4" fmla="*/ 151834 h 1340441"/>
              <a:gd name="connsiteX5" fmla="*/ 838083 w 838100"/>
              <a:gd name="connsiteY5" fmla="*/ 944440 h 1340441"/>
              <a:gd name="connsiteX6" fmla="*/ 714454 w 838100"/>
              <a:gd name="connsiteY6" fmla="*/ 1237481 h 1340441"/>
              <a:gd name="connsiteX7" fmla="*/ 389782 w 838100"/>
              <a:gd name="connsiteY7" fmla="*/ 1336240 h 1340441"/>
              <a:gd name="connsiteX8" fmla="*/ 191405 w 838100"/>
              <a:gd name="connsiteY8" fmla="*/ 1118478 h 1340441"/>
              <a:gd name="connsiteX9" fmla="*/ 99116 w 838100"/>
              <a:gd name="connsiteY9" fmla="*/ 554771 h 1340441"/>
              <a:gd name="connsiteX10" fmla="*/ 9690 w 838100"/>
              <a:gd name="connsiteY10" fmla="*/ 561272 h 1340441"/>
              <a:gd name="connsiteX0" fmla="*/ 9264 w 837674"/>
              <a:gd name="connsiteY0" fmla="*/ 561273 h 1340442"/>
              <a:gd name="connsiteX1" fmla="*/ 85739 w 837674"/>
              <a:gd name="connsiteY1" fmla="*/ 432792 h 1340442"/>
              <a:gd name="connsiteX2" fmla="*/ 131895 w 837674"/>
              <a:gd name="connsiteY2" fmla="*/ 142807 h 1340442"/>
              <a:gd name="connsiteX3" fmla="*/ 368166 w 837674"/>
              <a:gd name="connsiteY3" fmla="*/ 23 h 1340442"/>
              <a:gd name="connsiteX4" fmla="*/ 719990 w 837674"/>
              <a:gd name="connsiteY4" fmla="*/ 151835 h 1340442"/>
              <a:gd name="connsiteX5" fmla="*/ 837657 w 837674"/>
              <a:gd name="connsiteY5" fmla="*/ 944441 h 1340442"/>
              <a:gd name="connsiteX6" fmla="*/ 714028 w 837674"/>
              <a:gd name="connsiteY6" fmla="*/ 1237482 h 1340442"/>
              <a:gd name="connsiteX7" fmla="*/ 389356 w 837674"/>
              <a:gd name="connsiteY7" fmla="*/ 1336241 h 1340442"/>
              <a:gd name="connsiteX8" fmla="*/ 190979 w 837674"/>
              <a:gd name="connsiteY8" fmla="*/ 1118479 h 1340442"/>
              <a:gd name="connsiteX9" fmla="*/ 98690 w 837674"/>
              <a:gd name="connsiteY9" fmla="*/ 554772 h 1340442"/>
              <a:gd name="connsiteX10" fmla="*/ 9264 w 837674"/>
              <a:gd name="connsiteY10" fmla="*/ 561273 h 1340442"/>
              <a:gd name="connsiteX0" fmla="*/ 9264 w 837674"/>
              <a:gd name="connsiteY0" fmla="*/ 561036 h 1340205"/>
              <a:gd name="connsiteX1" fmla="*/ 85739 w 837674"/>
              <a:gd name="connsiteY1" fmla="*/ 432555 h 1340205"/>
              <a:gd name="connsiteX2" fmla="*/ 131895 w 837674"/>
              <a:gd name="connsiteY2" fmla="*/ 142570 h 1340205"/>
              <a:gd name="connsiteX3" fmla="*/ 377737 w 837674"/>
              <a:gd name="connsiteY3" fmla="*/ 24 h 1340205"/>
              <a:gd name="connsiteX4" fmla="*/ 719990 w 837674"/>
              <a:gd name="connsiteY4" fmla="*/ 151598 h 1340205"/>
              <a:gd name="connsiteX5" fmla="*/ 837657 w 837674"/>
              <a:gd name="connsiteY5" fmla="*/ 944204 h 1340205"/>
              <a:gd name="connsiteX6" fmla="*/ 714028 w 837674"/>
              <a:gd name="connsiteY6" fmla="*/ 1237245 h 1340205"/>
              <a:gd name="connsiteX7" fmla="*/ 389356 w 837674"/>
              <a:gd name="connsiteY7" fmla="*/ 1336004 h 1340205"/>
              <a:gd name="connsiteX8" fmla="*/ 190979 w 837674"/>
              <a:gd name="connsiteY8" fmla="*/ 1118242 h 1340205"/>
              <a:gd name="connsiteX9" fmla="*/ 98690 w 837674"/>
              <a:gd name="connsiteY9" fmla="*/ 554535 h 1340205"/>
              <a:gd name="connsiteX10" fmla="*/ 9264 w 837674"/>
              <a:gd name="connsiteY10" fmla="*/ 561036 h 1340205"/>
              <a:gd name="connsiteX0" fmla="*/ 9264 w 837674"/>
              <a:gd name="connsiteY0" fmla="*/ 563179 h 1342348"/>
              <a:gd name="connsiteX1" fmla="*/ 85739 w 837674"/>
              <a:gd name="connsiteY1" fmla="*/ 434698 h 1342348"/>
              <a:gd name="connsiteX2" fmla="*/ 131895 w 837674"/>
              <a:gd name="connsiteY2" fmla="*/ 144713 h 1342348"/>
              <a:gd name="connsiteX3" fmla="*/ 377737 w 837674"/>
              <a:gd name="connsiteY3" fmla="*/ 2167 h 1342348"/>
              <a:gd name="connsiteX4" fmla="*/ 719990 w 837674"/>
              <a:gd name="connsiteY4" fmla="*/ 153741 h 1342348"/>
              <a:gd name="connsiteX5" fmla="*/ 837657 w 837674"/>
              <a:gd name="connsiteY5" fmla="*/ 946347 h 1342348"/>
              <a:gd name="connsiteX6" fmla="*/ 714028 w 837674"/>
              <a:gd name="connsiteY6" fmla="*/ 1239388 h 1342348"/>
              <a:gd name="connsiteX7" fmla="*/ 389356 w 837674"/>
              <a:gd name="connsiteY7" fmla="*/ 1338147 h 1342348"/>
              <a:gd name="connsiteX8" fmla="*/ 190979 w 837674"/>
              <a:gd name="connsiteY8" fmla="*/ 1120385 h 1342348"/>
              <a:gd name="connsiteX9" fmla="*/ 98690 w 837674"/>
              <a:gd name="connsiteY9" fmla="*/ 556678 h 1342348"/>
              <a:gd name="connsiteX10" fmla="*/ 9264 w 837674"/>
              <a:gd name="connsiteY10" fmla="*/ 563179 h 1342348"/>
              <a:gd name="connsiteX0" fmla="*/ 9264 w 837674"/>
              <a:gd name="connsiteY0" fmla="*/ 561106 h 1340275"/>
              <a:gd name="connsiteX1" fmla="*/ 85739 w 837674"/>
              <a:gd name="connsiteY1" fmla="*/ 432625 h 1340275"/>
              <a:gd name="connsiteX2" fmla="*/ 138784 w 837674"/>
              <a:gd name="connsiteY2" fmla="*/ 134289 h 1340275"/>
              <a:gd name="connsiteX3" fmla="*/ 377737 w 837674"/>
              <a:gd name="connsiteY3" fmla="*/ 94 h 1340275"/>
              <a:gd name="connsiteX4" fmla="*/ 719990 w 837674"/>
              <a:gd name="connsiteY4" fmla="*/ 151668 h 1340275"/>
              <a:gd name="connsiteX5" fmla="*/ 837657 w 837674"/>
              <a:gd name="connsiteY5" fmla="*/ 944274 h 1340275"/>
              <a:gd name="connsiteX6" fmla="*/ 714028 w 837674"/>
              <a:gd name="connsiteY6" fmla="*/ 1237315 h 1340275"/>
              <a:gd name="connsiteX7" fmla="*/ 389356 w 837674"/>
              <a:gd name="connsiteY7" fmla="*/ 1336074 h 1340275"/>
              <a:gd name="connsiteX8" fmla="*/ 190979 w 837674"/>
              <a:gd name="connsiteY8" fmla="*/ 1118312 h 1340275"/>
              <a:gd name="connsiteX9" fmla="*/ 98690 w 837674"/>
              <a:gd name="connsiteY9" fmla="*/ 554605 h 1340275"/>
              <a:gd name="connsiteX10" fmla="*/ 9264 w 837674"/>
              <a:gd name="connsiteY10" fmla="*/ 561106 h 1340275"/>
              <a:gd name="connsiteX0" fmla="*/ 9264 w 837674"/>
              <a:gd name="connsiteY0" fmla="*/ 561059 h 1340228"/>
              <a:gd name="connsiteX1" fmla="*/ 85739 w 837674"/>
              <a:gd name="connsiteY1" fmla="*/ 432578 h 1340228"/>
              <a:gd name="connsiteX2" fmla="*/ 142573 w 837674"/>
              <a:gd name="connsiteY2" fmla="*/ 139038 h 1340228"/>
              <a:gd name="connsiteX3" fmla="*/ 377737 w 837674"/>
              <a:gd name="connsiteY3" fmla="*/ 47 h 1340228"/>
              <a:gd name="connsiteX4" fmla="*/ 719990 w 837674"/>
              <a:gd name="connsiteY4" fmla="*/ 151621 h 1340228"/>
              <a:gd name="connsiteX5" fmla="*/ 837657 w 837674"/>
              <a:gd name="connsiteY5" fmla="*/ 944227 h 1340228"/>
              <a:gd name="connsiteX6" fmla="*/ 714028 w 837674"/>
              <a:gd name="connsiteY6" fmla="*/ 1237268 h 1340228"/>
              <a:gd name="connsiteX7" fmla="*/ 389356 w 837674"/>
              <a:gd name="connsiteY7" fmla="*/ 1336027 h 1340228"/>
              <a:gd name="connsiteX8" fmla="*/ 190979 w 837674"/>
              <a:gd name="connsiteY8" fmla="*/ 1118265 h 1340228"/>
              <a:gd name="connsiteX9" fmla="*/ 98690 w 837674"/>
              <a:gd name="connsiteY9" fmla="*/ 554558 h 1340228"/>
              <a:gd name="connsiteX10" fmla="*/ 9264 w 837674"/>
              <a:gd name="connsiteY10" fmla="*/ 561059 h 134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7674" h="1340228">
                <a:moveTo>
                  <a:pt x="9264" y="561059"/>
                </a:moveTo>
                <a:cubicBezTo>
                  <a:pt x="-23312" y="593730"/>
                  <a:pt x="36711" y="472787"/>
                  <a:pt x="85739" y="432578"/>
                </a:cubicBezTo>
                <a:cubicBezTo>
                  <a:pt x="80658" y="362847"/>
                  <a:pt x="93907" y="211126"/>
                  <a:pt x="142573" y="139038"/>
                </a:cubicBezTo>
                <a:cubicBezTo>
                  <a:pt x="191239" y="66950"/>
                  <a:pt x="281501" y="-2050"/>
                  <a:pt x="377737" y="47"/>
                </a:cubicBezTo>
                <a:cubicBezTo>
                  <a:pt x="473973" y="2144"/>
                  <a:pt x="643337" y="-5742"/>
                  <a:pt x="719990" y="151621"/>
                </a:cubicBezTo>
                <a:cubicBezTo>
                  <a:pt x="796643" y="308984"/>
                  <a:pt x="838651" y="763286"/>
                  <a:pt x="837657" y="944227"/>
                </a:cubicBezTo>
                <a:cubicBezTo>
                  <a:pt x="836663" y="1125168"/>
                  <a:pt x="788745" y="1171968"/>
                  <a:pt x="714028" y="1237268"/>
                </a:cubicBezTo>
                <a:cubicBezTo>
                  <a:pt x="639311" y="1302568"/>
                  <a:pt x="476531" y="1355861"/>
                  <a:pt x="389356" y="1336027"/>
                </a:cubicBezTo>
                <a:cubicBezTo>
                  <a:pt x="302181" y="1316193"/>
                  <a:pt x="230371" y="1224871"/>
                  <a:pt x="190979" y="1118265"/>
                </a:cubicBezTo>
                <a:cubicBezTo>
                  <a:pt x="91511" y="819657"/>
                  <a:pt x="131486" y="610119"/>
                  <a:pt x="98690" y="554558"/>
                </a:cubicBezTo>
                <a:cubicBezTo>
                  <a:pt x="61556" y="528899"/>
                  <a:pt x="20789" y="549629"/>
                  <a:pt x="9264" y="561059"/>
                </a:cubicBezTo>
                <a:close/>
              </a:path>
            </a:pathLst>
          </a:custGeom>
          <a:solidFill>
            <a:schemeClr val="bg1"/>
          </a:solidFill>
          <a:ln w="19050" cap="flat">
            <a:noFill/>
            <a:prstDash val="solid"/>
            <a:miter/>
          </a:ln>
        </p:spPr>
        <p:txBody>
          <a:bodyPr rtlCol="0" anchor="ctr"/>
          <a:lstStyle/>
          <a:p>
            <a:endParaRPr lang="en-US">
              <a:ln>
                <a:solidFill>
                  <a:srgbClr val="000000"/>
                </a:solidFill>
              </a:ln>
              <a:solidFill>
                <a:srgbClr val="000000"/>
              </a:solidFill>
            </a:endParaRPr>
          </a:p>
        </p:txBody>
      </p:sp>
      <p:sp>
        <p:nvSpPr>
          <p:cNvPr id="2" name="Title 1">
            <a:extLst>
              <a:ext uri="{FF2B5EF4-FFF2-40B4-BE49-F238E27FC236}">
                <a16:creationId xmlns:a16="http://schemas.microsoft.com/office/drawing/2014/main" id="{B0657A10-F57E-AB44-BC51-4EC6A833BC05}"/>
              </a:ext>
            </a:extLst>
          </p:cNvPr>
          <p:cNvSpPr>
            <a:spLocks noGrp="1"/>
          </p:cNvSpPr>
          <p:nvPr>
            <p:ph type="ctrTitle"/>
          </p:nvPr>
        </p:nvSpPr>
        <p:spPr>
          <a:xfrm>
            <a:off x="814356" y="689233"/>
            <a:ext cx="2766789" cy="2834575"/>
          </a:xfrm>
        </p:spPr>
        <p:txBody>
          <a:bodyPr anchor="ctr">
            <a:normAutofit fontScale="90000"/>
          </a:bodyPr>
          <a:lstStyle/>
          <a:p>
            <a:r>
              <a:rPr lang="en-US" sz="6000" dirty="0">
                <a:latin typeface="The Serif Hand Extrablack" panose="03070502030502020204" pitchFamily="66" charset="0"/>
              </a:rPr>
              <a:t>Sweet!! </a:t>
            </a:r>
            <a:br>
              <a:rPr lang="en-US" sz="6000" dirty="0">
                <a:latin typeface="The Serif Hand Extrablack" panose="03070502030502020204" pitchFamily="66" charset="0"/>
              </a:rPr>
            </a:br>
            <a:r>
              <a:rPr lang="en-US" sz="6000" dirty="0">
                <a:latin typeface="The Serif Hand Extrablack" panose="03070502030502020204" pitchFamily="66" charset="0"/>
              </a:rPr>
              <a:t>Or</a:t>
            </a:r>
            <a:br>
              <a:rPr lang="en-US" sz="6000" dirty="0">
                <a:latin typeface="The Serif Hand Extrablack" panose="03070502030502020204" pitchFamily="66" charset="0"/>
              </a:rPr>
            </a:br>
            <a:r>
              <a:rPr lang="en-US" sz="6000" dirty="0">
                <a:latin typeface="The Serif Hand Extrablack" panose="03070502030502020204" pitchFamily="66" charset="0"/>
              </a:rPr>
              <a:t>too sweet?</a:t>
            </a:r>
          </a:p>
        </p:txBody>
      </p:sp>
      <p:sp>
        <p:nvSpPr>
          <p:cNvPr id="3" name="Subtitle 2">
            <a:extLst>
              <a:ext uri="{FF2B5EF4-FFF2-40B4-BE49-F238E27FC236}">
                <a16:creationId xmlns:a16="http://schemas.microsoft.com/office/drawing/2014/main" id="{08730EC4-1DF6-AD34-AF9E-39E87F128AAC}"/>
              </a:ext>
            </a:extLst>
          </p:cNvPr>
          <p:cNvSpPr>
            <a:spLocks noGrp="1"/>
          </p:cNvSpPr>
          <p:nvPr>
            <p:ph type="subTitle" idx="1"/>
          </p:nvPr>
        </p:nvSpPr>
        <p:spPr>
          <a:xfrm>
            <a:off x="535673" y="3749361"/>
            <a:ext cx="3252675" cy="2091145"/>
          </a:xfrm>
        </p:spPr>
        <p:txBody>
          <a:bodyPr anchor="t">
            <a:normAutofit fontScale="92500" lnSpcReduction="20000"/>
          </a:bodyPr>
          <a:lstStyle/>
          <a:p>
            <a:pPr algn="ctr"/>
            <a:r>
              <a:rPr lang="en-US" u="sng" dirty="0">
                <a:latin typeface="The Hand Black" panose="03070502030502020204" pitchFamily="66" charset="0"/>
              </a:rPr>
              <a:t>STAT 628 – M3 – Project</a:t>
            </a:r>
          </a:p>
          <a:p>
            <a:pPr algn="ctr"/>
            <a:r>
              <a:rPr lang="en-US" dirty="0">
                <a:latin typeface="The Hand Black" panose="03070502030502020204" pitchFamily="66" charset="0"/>
              </a:rPr>
              <a:t>Niharika </a:t>
            </a:r>
            <a:r>
              <a:rPr lang="en-US" dirty="0" err="1">
                <a:latin typeface="The Hand Black" panose="03070502030502020204" pitchFamily="66" charset="0"/>
              </a:rPr>
              <a:t>Chunduru</a:t>
            </a:r>
            <a:endParaRPr lang="en-US" dirty="0">
              <a:latin typeface="The Hand Black" panose="03070502030502020204" pitchFamily="66" charset="0"/>
            </a:endParaRPr>
          </a:p>
          <a:p>
            <a:pPr algn="ctr"/>
            <a:r>
              <a:rPr lang="en-US" dirty="0">
                <a:latin typeface="The Hand Black" panose="03070502030502020204" pitchFamily="66" charset="0"/>
              </a:rPr>
              <a:t>Siyan Wang</a:t>
            </a:r>
          </a:p>
          <a:p>
            <a:pPr algn="ctr"/>
            <a:r>
              <a:rPr lang="en-US" dirty="0">
                <a:latin typeface="The Hand Black" panose="03070502030502020204" pitchFamily="66" charset="0"/>
              </a:rPr>
              <a:t>Yiyuan Li</a:t>
            </a:r>
          </a:p>
          <a:p>
            <a:pPr algn="ctr"/>
            <a:endParaRPr lang="en-US" dirty="0">
              <a:latin typeface="The Hand Black" panose="03070502030502020204" pitchFamily="66" charset="0"/>
            </a:endParaRPr>
          </a:p>
        </p:txBody>
      </p:sp>
      <p:sp>
        <p:nvSpPr>
          <p:cNvPr id="13" name="Freeform: Shape 12">
            <a:extLst>
              <a:ext uri="{FF2B5EF4-FFF2-40B4-BE49-F238E27FC236}">
                <a16:creationId xmlns:a16="http://schemas.microsoft.com/office/drawing/2014/main" id="{504BBA99-27AB-4A46-A679-B01BBAC68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92448" flipH="1" flipV="1">
            <a:off x="435574" y="669191"/>
            <a:ext cx="3909320" cy="5385644"/>
          </a:xfrm>
          <a:custGeom>
            <a:avLst/>
            <a:gdLst>
              <a:gd name="connsiteX0" fmla="*/ 6058 w 823258"/>
              <a:gd name="connsiteY0" fmla="*/ 673615 h 1272110"/>
              <a:gd name="connsiteX1" fmla="*/ 112452 w 823258"/>
              <a:gd name="connsiteY1" fmla="*/ 471685 h 1272110"/>
              <a:gd name="connsiteX2" fmla="*/ 94736 w 823258"/>
              <a:gd name="connsiteY2" fmla="*/ 159741 h 1272110"/>
              <a:gd name="connsiteX3" fmla="*/ 229419 w 823258"/>
              <a:gd name="connsiteY3" fmla="*/ 14485 h 1272110"/>
              <a:gd name="connsiteX4" fmla="*/ 580225 w 823258"/>
              <a:gd name="connsiteY4" fmla="*/ 3817 h 1272110"/>
              <a:gd name="connsiteX5" fmla="*/ 736149 w 823258"/>
              <a:gd name="connsiteY5" fmla="*/ 195174 h 1272110"/>
              <a:gd name="connsiteX6" fmla="*/ 823017 w 823258"/>
              <a:gd name="connsiteY6" fmla="*/ 912026 h 1272110"/>
              <a:gd name="connsiteX7" fmla="*/ 743293 w 823258"/>
              <a:gd name="connsiteY7" fmla="*/ 1196443 h 1272110"/>
              <a:gd name="connsiteX8" fmla="*/ 310858 w 823258"/>
              <a:gd name="connsiteY8" fmla="*/ 1251402 h 1272110"/>
              <a:gd name="connsiteX9" fmla="*/ 133693 w 823258"/>
              <a:gd name="connsiteY9" fmla="*/ 1020992 h 1272110"/>
              <a:gd name="connsiteX10" fmla="*/ 126549 w 823258"/>
              <a:gd name="connsiteY10" fmla="*/ 606369 h 1272110"/>
              <a:gd name="connsiteX11" fmla="*/ 6058 w 823258"/>
              <a:gd name="connsiteY11" fmla="*/ 673615 h 1272110"/>
              <a:gd name="connsiteX0" fmla="*/ 6097 w 846673"/>
              <a:gd name="connsiteY0" fmla="*/ 673624 h 1266490"/>
              <a:gd name="connsiteX1" fmla="*/ 112491 w 846673"/>
              <a:gd name="connsiteY1" fmla="*/ 471694 h 1266490"/>
              <a:gd name="connsiteX2" fmla="*/ 94775 w 846673"/>
              <a:gd name="connsiteY2" fmla="*/ 159750 h 1266490"/>
              <a:gd name="connsiteX3" fmla="*/ 229458 w 846673"/>
              <a:gd name="connsiteY3" fmla="*/ 14494 h 1266490"/>
              <a:gd name="connsiteX4" fmla="*/ 580264 w 846673"/>
              <a:gd name="connsiteY4" fmla="*/ 3826 h 1266490"/>
              <a:gd name="connsiteX5" fmla="*/ 736188 w 846673"/>
              <a:gd name="connsiteY5" fmla="*/ 195183 h 1266490"/>
              <a:gd name="connsiteX6" fmla="*/ 823056 w 846673"/>
              <a:gd name="connsiteY6" fmla="*/ 912035 h 1266490"/>
              <a:gd name="connsiteX7" fmla="*/ 795891 w 846673"/>
              <a:gd name="connsiteY7" fmla="*/ 1213658 h 1266490"/>
              <a:gd name="connsiteX8" fmla="*/ 310897 w 846673"/>
              <a:gd name="connsiteY8" fmla="*/ 1251411 h 1266490"/>
              <a:gd name="connsiteX9" fmla="*/ 133732 w 846673"/>
              <a:gd name="connsiteY9" fmla="*/ 1021001 h 1266490"/>
              <a:gd name="connsiteX10" fmla="*/ 126588 w 846673"/>
              <a:gd name="connsiteY10" fmla="*/ 606378 h 1266490"/>
              <a:gd name="connsiteX11" fmla="*/ 6097 w 846673"/>
              <a:gd name="connsiteY11" fmla="*/ 673624 h 1266490"/>
              <a:gd name="connsiteX0" fmla="*/ 6097 w 849914"/>
              <a:gd name="connsiteY0" fmla="*/ 673624 h 1273207"/>
              <a:gd name="connsiteX1" fmla="*/ 112491 w 849914"/>
              <a:gd name="connsiteY1" fmla="*/ 471694 h 1273207"/>
              <a:gd name="connsiteX2" fmla="*/ 94775 w 849914"/>
              <a:gd name="connsiteY2" fmla="*/ 159750 h 1273207"/>
              <a:gd name="connsiteX3" fmla="*/ 229458 w 849914"/>
              <a:gd name="connsiteY3" fmla="*/ 14494 h 1273207"/>
              <a:gd name="connsiteX4" fmla="*/ 580264 w 849914"/>
              <a:gd name="connsiteY4" fmla="*/ 3826 h 1273207"/>
              <a:gd name="connsiteX5" fmla="*/ 736188 w 849914"/>
              <a:gd name="connsiteY5" fmla="*/ 195183 h 1273207"/>
              <a:gd name="connsiteX6" fmla="*/ 823056 w 849914"/>
              <a:gd name="connsiteY6" fmla="*/ 912035 h 1273207"/>
              <a:gd name="connsiteX7" fmla="*/ 795891 w 849914"/>
              <a:gd name="connsiteY7" fmla="*/ 1213658 h 1273207"/>
              <a:gd name="connsiteX8" fmla="*/ 248636 w 849914"/>
              <a:gd name="connsiteY8" fmla="*/ 1257509 h 1273207"/>
              <a:gd name="connsiteX9" fmla="*/ 133732 w 849914"/>
              <a:gd name="connsiteY9" fmla="*/ 1021001 h 1273207"/>
              <a:gd name="connsiteX10" fmla="*/ 126588 w 849914"/>
              <a:gd name="connsiteY10" fmla="*/ 606378 h 1273207"/>
              <a:gd name="connsiteX11" fmla="*/ 6097 w 849914"/>
              <a:gd name="connsiteY11" fmla="*/ 673624 h 1273207"/>
              <a:gd name="connsiteX0" fmla="*/ 6097 w 857388"/>
              <a:gd name="connsiteY0" fmla="*/ 673624 h 1273231"/>
              <a:gd name="connsiteX1" fmla="*/ 112491 w 857388"/>
              <a:gd name="connsiteY1" fmla="*/ 471694 h 1273231"/>
              <a:gd name="connsiteX2" fmla="*/ 94775 w 857388"/>
              <a:gd name="connsiteY2" fmla="*/ 159750 h 1273231"/>
              <a:gd name="connsiteX3" fmla="*/ 229458 w 857388"/>
              <a:gd name="connsiteY3" fmla="*/ 14494 h 1273231"/>
              <a:gd name="connsiteX4" fmla="*/ 580264 w 857388"/>
              <a:gd name="connsiteY4" fmla="*/ 3826 h 1273231"/>
              <a:gd name="connsiteX5" fmla="*/ 736188 w 857388"/>
              <a:gd name="connsiteY5" fmla="*/ 195183 h 1273231"/>
              <a:gd name="connsiteX6" fmla="*/ 837750 w 857388"/>
              <a:gd name="connsiteY6" fmla="*/ 911367 h 1273231"/>
              <a:gd name="connsiteX7" fmla="*/ 795891 w 857388"/>
              <a:gd name="connsiteY7" fmla="*/ 1213658 h 1273231"/>
              <a:gd name="connsiteX8" fmla="*/ 248636 w 857388"/>
              <a:gd name="connsiteY8" fmla="*/ 1257509 h 1273231"/>
              <a:gd name="connsiteX9" fmla="*/ 133732 w 857388"/>
              <a:gd name="connsiteY9" fmla="*/ 1021001 h 1273231"/>
              <a:gd name="connsiteX10" fmla="*/ 126588 w 857388"/>
              <a:gd name="connsiteY10" fmla="*/ 606378 h 1273231"/>
              <a:gd name="connsiteX11" fmla="*/ 6097 w 857388"/>
              <a:gd name="connsiteY11" fmla="*/ 673624 h 1273231"/>
              <a:gd name="connsiteX0" fmla="*/ 6097 w 859776"/>
              <a:gd name="connsiteY0" fmla="*/ 673624 h 1273231"/>
              <a:gd name="connsiteX1" fmla="*/ 112491 w 859776"/>
              <a:gd name="connsiteY1" fmla="*/ 471694 h 1273231"/>
              <a:gd name="connsiteX2" fmla="*/ 94775 w 859776"/>
              <a:gd name="connsiteY2" fmla="*/ 159750 h 1273231"/>
              <a:gd name="connsiteX3" fmla="*/ 229458 w 859776"/>
              <a:gd name="connsiteY3" fmla="*/ 14494 h 1273231"/>
              <a:gd name="connsiteX4" fmla="*/ 580264 w 859776"/>
              <a:gd name="connsiteY4" fmla="*/ 3826 h 1273231"/>
              <a:gd name="connsiteX5" fmla="*/ 736188 w 859776"/>
              <a:gd name="connsiteY5" fmla="*/ 195183 h 1273231"/>
              <a:gd name="connsiteX6" fmla="*/ 837750 w 859776"/>
              <a:gd name="connsiteY6" fmla="*/ 911367 h 1273231"/>
              <a:gd name="connsiteX7" fmla="*/ 795891 w 859776"/>
              <a:gd name="connsiteY7" fmla="*/ 1213658 h 1273231"/>
              <a:gd name="connsiteX8" fmla="*/ 248636 w 859776"/>
              <a:gd name="connsiteY8" fmla="*/ 1257509 h 1273231"/>
              <a:gd name="connsiteX9" fmla="*/ 133732 w 859776"/>
              <a:gd name="connsiteY9" fmla="*/ 1021001 h 1273231"/>
              <a:gd name="connsiteX10" fmla="*/ 126588 w 859776"/>
              <a:gd name="connsiteY10" fmla="*/ 606378 h 1273231"/>
              <a:gd name="connsiteX11" fmla="*/ 6097 w 859776"/>
              <a:gd name="connsiteY11" fmla="*/ 673624 h 1273231"/>
              <a:gd name="connsiteX0" fmla="*/ 6097 w 863219"/>
              <a:gd name="connsiteY0" fmla="*/ 673624 h 1273231"/>
              <a:gd name="connsiteX1" fmla="*/ 112491 w 863219"/>
              <a:gd name="connsiteY1" fmla="*/ 471694 h 1273231"/>
              <a:gd name="connsiteX2" fmla="*/ 94775 w 863219"/>
              <a:gd name="connsiteY2" fmla="*/ 159750 h 1273231"/>
              <a:gd name="connsiteX3" fmla="*/ 229458 w 863219"/>
              <a:gd name="connsiteY3" fmla="*/ 14494 h 1273231"/>
              <a:gd name="connsiteX4" fmla="*/ 580264 w 863219"/>
              <a:gd name="connsiteY4" fmla="*/ 3826 h 1273231"/>
              <a:gd name="connsiteX5" fmla="*/ 736188 w 863219"/>
              <a:gd name="connsiteY5" fmla="*/ 195183 h 1273231"/>
              <a:gd name="connsiteX6" fmla="*/ 837750 w 863219"/>
              <a:gd name="connsiteY6" fmla="*/ 911367 h 1273231"/>
              <a:gd name="connsiteX7" fmla="*/ 795891 w 863219"/>
              <a:gd name="connsiteY7" fmla="*/ 1213658 h 1273231"/>
              <a:gd name="connsiteX8" fmla="*/ 248636 w 863219"/>
              <a:gd name="connsiteY8" fmla="*/ 1257509 h 1273231"/>
              <a:gd name="connsiteX9" fmla="*/ 133732 w 863219"/>
              <a:gd name="connsiteY9" fmla="*/ 1021001 h 1273231"/>
              <a:gd name="connsiteX10" fmla="*/ 126588 w 863219"/>
              <a:gd name="connsiteY10" fmla="*/ 606378 h 1273231"/>
              <a:gd name="connsiteX11" fmla="*/ 6097 w 863219"/>
              <a:gd name="connsiteY11" fmla="*/ 673624 h 1273231"/>
              <a:gd name="connsiteX0" fmla="*/ 6097 w 865261"/>
              <a:gd name="connsiteY0" fmla="*/ 673624 h 1271255"/>
              <a:gd name="connsiteX1" fmla="*/ 112491 w 865261"/>
              <a:gd name="connsiteY1" fmla="*/ 471694 h 1271255"/>
              <a:gd name="connsiteX2" fmla="*/ 94775 w 865261"/>
              <a:gd name="connsiteY2" fmla="*/ 159750 h 1271255"/>
              <a:gd name="connsiteX3" fmla="*/ 229458 w 865261"/>
              <a:gd name="connsiteY3" fmla="*/ 14494 h 1271255"/>
              <a:gd name="connsiteX4" fmla="*/ 580264 w 865261"/>
              <a:gd name="connsiteY4" fmla="*/ 3826 h 1271255"/>
              <a:gd name="connsiteX5" fmla="*/ 736188 w 865261"/>
              <a:gd name="connsiteY5" fmla="*/ 195183 h 1271255"/>
              <a:gd name="connsiteX6" fmla="*/ 841141 w 865261"/>
              <a:gd name="connsiteY6" fmla="*/ 970003 h 1271255"/>
              <a:gd name="connsiteX7" fmla="*/ 795891 w 865261"/>
              <a:gd name="connsiteY7" fmla="*/ 1213658 h 1271255"/>
              <a:gd name="connsiteX8" fmla="*/ 248636 w 865261"/>
              <a:gd name="connsiteY8" fmla="*/ 1257509 h 1271255"/>
              <a:gd name="connsiteX9" fmla="*/ 133732 w 865261"/>
              <a:gd name="connsiteY9" fmla="*/ 1021001 h 1271255"/>
              <a:gd name="connsiteX10" fmla="*/ 126588 w 865261"/>
              <a:gd name="connsiteY10" fmla="*/ 606378 h 1271255"/>
              <a:gd name="connsiteX11" fmla="*/ 6097 w 865261"/>
              <a:gd name="connsiteY11" fmla="*/ 673624 h 1271255"/>
              <a:gd name="connsiteX0" fmla="*/ 6097 w 860021"/>
              <a:gd name="connsiteY0" fmla="*/ 673624 h 1279428"/>
              <a:gd name="connsiteX1" fmla="*/ 112491 w 860021"/>
              <a:gd name="connsiteY1" fmla="*/ 471694 h 1279428"/>
              <a:gd name="connsiteX2" fmla="*/ 94775 w 860021"/>
              <a:gd name="connsiteY2" fmla="*/ 159750 h 1279428"/>
              <a:gd name="connsiteX3" fmla="*/ 229458 w 860021"/>
              <a:gd name="connsiteY3" fmla="*/ 14494 h 1279428"/>
              <a:gd name="connsiteX4" fmla="*/ 580264 w 860021"/>
              <a:gd name="connsiteY4" fmla="*/ 3826 h 1279428"/>
              <a:gd name="connsiteX5" fmla="*/ 736188 w 860021"/>
              <a:gd name="connsiteY5" fmla="*/ 195183 h 1279428"/>
              <a:gd name="connsiteX6" fmla="*/ 841141 w 860021"/>
              <a:gd name="connsiteY6" fmla="*/ 970003 h 1279428"/>
              <a:gd name="connsiteX7" fmla="*/ 797210 w 860021"/>
              <a:gd name="connsiteY7" fmla="*/ 1236461 h 1279428"/>
              <a:gd name="connsiteX8" fmla="*/ 248636 w 860021"/>
              <a:gd name="connsiteY8" fmla="*/ 1257509 h 1279428"/>
              <a:gd name="connsiteX9" fmla="*/ 133732 w 860021"/>
              <a:gd name="connsiteY9" fmla="*/ 1021001 h 1279428"/>
              <a:gd name="connsiteX10" fmla="*/ 126588 w 860021"/>
              <a:gd name="connsiteY10" fmla="*/ 606378 h 1279428"/>
              <a:gd name="connsiteX11" fmla="*/ 6097 w 860021"/>
              <a:gd name="connsiteY11" fmla="*/ 673624 h 1279428"/>
              <a:gd name="connsiteX0" fmla="*/ 6097 w 860380"/>
              <a:gd name="connsiteY0" fmla="*/ 679490 h 1285294"/>
              <a:gd name="connsiteX1" fmla="*/ 112491 w 860380"/>
              <a:gd name="connsiteY1" fmla="*/ 477560 h 1285294"/>
              <a:gd name="connsiteX2" fmla="*/ 94775 w 860380"/>
              <a:gd name="connsiteY2" fmla="*/ 165616 h 1285294"/>
              <a:gd name="connsiteX3" fmla="*/ 229458 w 860380"/>
              <a:gd name="connsiteY3" fmla="*/ 20360 h 1285294"/>
              <a:gd name="connsiteX4" fmla="*/ 580264 w 860380"/>
              <a:gd name="connsiteY4" fmla="*/ 9692 h 1285294"/>
              <a:gd name="connsiteX5" fmla="*/ 730442 w 860380"/>
              <a:gd name="connsiteY5" fmla="*/ 165383 h 1285294"/>
              <a:gd name="connsiteX6" fmla="*/ 841141 w 860380"/>
              <a:gd name="connsiteY6" fmla="*/ 975869 h 1285294"/>
              <a:gd name="connsiteX7" fmla="*/ 797210 w 860380"/>
              <a:gd name="connsiteY7" fmla="*/ 1242327 h 1285294"/>
              <a:gd name="connsiteX8" fmla="*/ 248636 w 860380"/>
              <a:gd name="connsiteY8" fmla="*/ 1263375 h 1285294"/>
              <a:gd name="connsiteX9" fmla="*/ 133732 w 860380"/>
              <a:gd name="connsiteY9" fmla="*/ 1026867 h 1285294"/>
              <a:gd name="connsiteX10" fmla="*/ 126588 w 860380"/>
              <a:gd name="connsiteY10" fmla="*/ 612244 h 1285294"/>
              <a:gd name="connsiteX11" fmla="*/ 6097 w 860380"/>
              <a:gd name="connsiteY11" fmla="*/ 679490 h 1285294"/>
              <a:gd name="connsiteX0" fmla="*/ 6097 w 881639"/>
              <a:gd name="connsiteY0" fmla="*/ 679490 h 1286194"/>
              <a:gd name="connsiteX1" fmla="*/ 112491 w 881639"/>
              <a:gd name="connsiteY1" fmla="*/ 477560 h 1286194"/>
              <a:gd name="connsiteX2" fmla="*/ 94775 w 881639"/>
              <a:gd name="connsiteY2" fmla="*/ 165616 h 1286194"/>
              <a:gd name="connsiteX3" fmla="*/ 229458 w 881639"/>
              <a:gd name="connsiteY3" fmla="*/ 20360 h 1286194"/>
              <a:gd name="connsiteX4" fmla="*/ 580264 w 881639"/>
              <a:gd name="connsiteY4" fmla="*/ 9692 h 1286194"/>
              <a:gd name="connsiteX5" fmla="*/ 730442 w 881639"/>
              <a:gd name="connsiteY5" fmla="*/ 165383 h 1286194"/>
              <a:gd name="connsiteX6" fmla="*/ 873260 w 881639"/>
              <a:gd name="connsiteY6" fmla="*/ 958078 h 1286194"/>
              <a:gd name="connsiteX7" fmla="*/ 797210 w 881639"/>
              <a:gd name="connsiteY7" fmla="*/ 1242327 h 1286194"/>
              <a:gd name="connsiteX8" fmla="*/ 248636 w 881639"/>
              <a:gd name="connsiteY8" fmla="*/ 1263375 h 1286194"/>
              <a:gd name="connsiteX9" fmla="*/ 133732 w 881639"/>
              <a:gd name="connsiteY9" fmla="*/ 1026867 h 1286194"/>
              <a:gd name="connsiteX10" fmla="*/ 126588 w 881639"/>
              <a:gd name="connsiteY10" fmla="*/ 612244 h 1286194"/>
              <a:gd name="connsiteX11" fmla="*/ 6097 w 881639"/>
              <a:gd name="connsiteY11" fmla="*/ 679490 h 1286194"/>
              <a:gd name="connsiteX0" fmla="*/ 6216 w 881758"/>
              <a:gd name="connsiteY0" fmla="*/ 679490 h 1286194"/>
              <a:gd name="connsiteX1" fmla="*/ 110067 w 881758"/>
              <a:gd name="connsiteY1" fmla="*/ 369894 h 1286194"/>
              <a:gd name="connsiteX2" fmla="*/ 94894 w 881758"/>
              <a:gd name="connsiteY2" fmla="*/ 165616 h 1286194"/>
              <a:gd name="connsiteX3" fmla="*/ 229577 w 881758"/>
              <a:gd name="connsiteY3" fmla="*/ 20360 h 1286194"/>
              <a:gd name="connsiteX4" fmla="*/ 580383 w 881758"/>
              <a:gd name="connsiteY4" fmla="*/ 9692 h 1286194"/>
              <a:gd name="connsiteX5" fmla="*/ 730561 w 881758"/>
              <a:gd name="connsiteY5" fmla="*/ 165383 h 1286194"/>
              <a:gd name="connsiteX6" fmla="*/ 873379 w 881758"/>
              <a:gd name="connsiteY6" fmla="*/ 958078 h 1286194"/>
              <a:gd name="connsiteX7" fmla="*/ 797329 w 881758"/>
              <a:gd name="connsiteY7" fmla="*/ 1242327 h 1286194"/>
              <a:gd name="connsiteX8" fmla="*/ 248755 w 881758"/>
              <a:gd name="connsiteY8" fmla="*/ 1263375 h 1286194"/>
              <a:gd name="connsiteX9" fmla="*/ 133851 w 881758"/>
              <a:gd name="connsiteY9" fmla="*/ 1026867 h 1286194"/>
              <a:gd name="connsiteX10" fmla="*/ 126707 w 881758"/>
              <a:gd name="connsiteY10" fmla="*/ 612244 h 1286194"/>
              <a:gd name="connsiteX11" fmla="*/ 6216 w 881758"/>
              <a:gd name="connsiteY11" fmla="*/ 679490 h 1286194"/>
              <a:gd name="connsiteX0" fmla="*/ 6216 w 881758"/>
              <a:gd name="connsiteY0" fmla="*/ 679490 h 1286194"/>
              <a:gd name="connsiteX1" fmla="*/ 110067 w 881758"/>
              <a:gd name="connsiteY1" fmla="*/ 369894 h 1286194"/>
              <a:gd name="connsiteX2" fmla="*/ 94894 w 881758"/>
              <a:gd name="connsiteY2" fmla="*/ 165616 h 1286194"/>
              <a:gd name="connsiteX3" fmla="*/ 229577 w 881758"/>
              <a:gd name="connsiteY3" fmla="*/ 20360 h 1286194"/>
              <a:gd name="connsiteX4" fmla="*/ 580383 w 881758"/>
              <a:gd name="connsiteY4" fmla="*/ 9692 h 1286194"/>
              <a:gd name="connsiteX5" fmla="*/ 730561 w 881758"/>
              <a:gd name="connsiteY5" fmla="*/ 165383 h 1286194"/>
              <a:gd name="connsiteX6" fmla="*/ 873379 w 881758"/>
              <a:gd name="connsiteY6" fmla="*/ 958078 h 1286194"/>
              <a:gd name="connsiteX7" fmla="*/ 797329 w 881758"/>
              <a:gd name="connsiteY7" fmla="*/ 1242327 h 1286194"/>
              <a:gd name="connsiteX8" fmla="*/ 248755 w 881758"/>
              <a:gd name="connsiteY8" fmla="*/ 1263375 h 1286194"/>
              <a:gd name="connsiteX9" fmla="*/ 133851 w 881758"/>
              <a:gd name="connsiteY9" fmla="*/ 1026867 h 1286194"/>
              <a:gd name="connsiteX10" fmla="*/ 138858 w 881758"/>
              <a:gd name="connsiteY10" fmla="*/ 503910 h 1286194"/>
              <a:gd name="connsiteX11" fmla="*/ 6216 w 881758"/>
              <a:gd name="connsiteY11" fmla="*/ 679490 h 1286194"/>
              <a:gd name="connsiteX0" fmla="*/ 6961 w 868563"/>
              <a:gd name="connsiteY0" fmla="*/ 538413 h 1286194"/>
              <a:gd name="connsiteX1" fmla="*/ 96872 w 868563"/>
              <a:gd name="connsiteY1" fmla="*/ 369894 h 1286194"/>
              <a:gd name="connsiteX2" fmla="*/ 81699 w 868563"/>
              <a:gd name="connsiteY2" fmla="*/ 165616 h 1286194"/>
              <a:gd name="connsiteX3" fmla="*/ 216382 w 868563"/>
              <a:gd name="connsiteY3" fmla="*/ 20360 h 1286194"/>
              <a:gd name="connsiteX4" fmla="*/ 567188 w 868563"/>
              <a:gd name="connsiteY4" fmla="*/ 9692 h 1286194"/>
              <a:gd name="connsiteX5" fmla="*/ 717366 w 868563"/>
              <a:gd name="connsiteY5" fmla="*/ 165383 h 1286194"/>
              <a:gd name="connsiteX6" fmla="*/ 860184 w 868563"/>
              <a:gd name="connsiteY6" fmla="*/ 958078 h 1286194"/>
              <a:gd name="connsiteX7" fmla="*/ 784134 w 868563"/>
              <a:gd name="connsiteY7" fmla="*/ 1242327 h 1286194"/>
              <a:gd name="connsiteX8" fmla="*/ 235560 w 868563"/>
              <a:gd name="connsiteY8" fmla="*/ 1263375 h 1286194"/>
              <a:gd name="connsiteX9" fmla="*/ 120656 w 868563"/>
              <a:gd name="connsiteY9" fmla="*/ 1026867 h 1286194"/>
              <a:gd name="connsiteX10" fmla="*/ 125663 w 868563"/>
              <a:gd name="connsiteY10" fmla="*/ 503910 h 1286194"/>
              <a:gd name="connsiteX11" fmla="*/ 6961 w 868563"/>
              <a:gd name="connsiteY11" fmla="*/ 538413 h 1286194"/>
              <a:gd name="connsiteX0" fmla="*/ 6961 w 867791"/>
              <a:gd name="connsiteY0" fmla="*/ 538413 h 1312892"/>
              <a:gd name="connsiteX1" fmla="*/ 96872 w 867791"/>
              <a:gd name="connsiteY1" fmla="*/ 369894 h 1312892"/>
              <a:gd name="connsiteX2" fmla="*/ 81699 w 867791"/>
              <a:gd name="connsiteY2" fmla="*/ 165616 h 1312892"/>
              <a:gd name="connsiteX3" fmla="*/ 216382 w 867791"/>
              <a:gd name="connsiteY3" fmla="*/ 20360 h 1312892"/>
              <a:gd name="connsiteX4" fmla="*/ 567188 w 867791"/>
              <a:gd name="connsiteY4" fmla="*/ 9692 h 1312892"/>
              <a:gd name="connsiteX5" fmla="*/ 717366 w 867791"/>
              <a:gd name="connsiteY5" fmla="*/ 165383 h 1312892"/>
              <a:gd name="connsiteX6" fmla="*/ 860184 w 867791"/>
              <a:gd name="connsiteY6" fmla="*/ 958078 h 1312892"/>
              <a:gd name="connsiteX7" fmla="*/ 784134 w 867791"/>
              <a:gd name="connsiteY7" fmla="*/ 1242327 h 1312892"/>
              <a:gd name="connsiteX8" fmla="*/ 256000 w 867791"/>
              <a:gd name="connsiteY8" fmla="*/ 1298372 h 1312892"/>
              <a:gd name="connsiteX9" fmla="*/ 120656 w 867791"/>
              <a:gd name="connsiteY9" fmla="*/ 1026867 h 1312892"/>
              <a:gd name="connsiteX10" fmla="*/ 125663 w 867791"/>
              <a:gd name="connsiteY10" fmla="*/ 503910 h 1312892"/>
              <a:gd name="connsiteX11" fmla="*/ 6961 w 867791"/>
              <a:gd name="connsiteY11" fmla="*/ 538413 h 1312892"/>
              <a:gd name="connsiteX0" fmla="*/ 6961 w 867791"/>
              <a:gd name="connsiteY0" fmla="*/ 538413 h 1313923"/>
              <a:gd name="connsiteX1" fmla="*/ 96872 w 867791"/>
              <a:gd name="connsiteY1" fmla="*/ 369894 h 1313923"/>
              <a:gd name="connsiteX2" fmla="*/ 81699 w 867791"/>
              <a:gd name="connsiteY2" fmla="*/ 165616 h 1313923"/>
              <a:gd name="connsiteX3" fmla="*/ 216382 w 867791"/>
              <a:gd name="connsiteY3" fmla="*/ 20360 h 1313923"/>
              <a:gd name="connsiteX4" fmla="*/ 567188 w 867791"/>
              <a:gd name="connsiteY4" fmla="*/ 9692 h 1313923"/>
              <a:gd name="connsiteX5" fmla="*/ 717366 w 867791"/>
              <a:gd name="connsiteY5" fmla="*/ 165383 h 1313923"/>
              <a:gd name="connsiteX6" fmla="*/ 860184 w 867791"/>
              <a:gd name="connsiteY6" fmla="*/ 958078 h 1313923"/>
              <a:gd name="connsiteX7" fmla="*/ 784134 w 867791"/>
              <a:gd name="connsiteY7" fmla="*/ 1242327 h 1313923"/>
              <a:gd name="connsiteX8" fmla="*/ 256000 w 867791"/>
              <a:gd name="connsiteY8" fmla="*/ 1298372 h 1313923"/>
              <a:gd name="connsiteX9" fmla="*/ 145617 w 867791"/>
              <a:gd name="connsiteY9" fmla="*/ 1012668 h 1313923"/>
              <a:gd name="connsiteX10" fmla="*/ 125663 w 867791"/>
              <a:gd name="connsiteY10" fmla="*/ 503910 h 1313923"/>
              <a:gd name="connsiteX11" fmla="*/ 6961 w 867791"/>
              <a:gd name="connsiteY11" fmla="*/ 538413 h 1313923"/>
              <a:gd name="connsiteX0" fmla="*/ 6961 w 867791"/>
              <a:gd name="connsiteY0" fmla="*/ 538413 h 1310173"/>
              <a:gd name="connsiteX1" fmla="*/ 96872 w 867791"/>
              <a:gd name="connsiteY1" fmla="*/ 369894 h 1310173"/>
              <a:gd name="connsiteX2" fmla="*/ 81699 w 867791"/>
              <a:gd name="connsiteY2" fmla="*/ 165616 h 1310173"/>
              <a:gd name="connsiteX3" fmla="*/ 216382 w 867791"/>
              <a:gd name="connsiteY3" fmla="*/ 20360 h 1310173"/>
              <a:gd name="connsiteX4" fmla="*/ 567188 w 867791"/>
              <a:gd name="connsiteY4" fmla="*/ 9692 h 1310173"/>
              <a:gd name="connsiteX5" fmla="*/ 717366 w 867791"/>
              <a:gd name="connsiteY5" fmla="*/ 165383 h 1310173"/>
              <a:gd name="connsiteX6" fmla="*/ 860184 w 867791"/>
              <a:gd name="connsiteY6" fmla="*/ 958078 h 1310173"/>
              <a:gd name="connsiteX7" fmla="*/ 784134 w 867791"/>
              <a:gd name="connsiteY7" fmla="*/ 1242327 h 1310173"/>
              <a:gd name="connsiteX8" fmla="*/ 256000 w 867791"/>
              <a:gd name="connsiteY8" fmla="*/ 1298372 h 1310173"/>
              <a:gd name="connsiteX9" fmla="*/ 155978 w 867791"/>
              <a:gd name="connsiteY9" fmla="*/ 1064454 h 1310173"/>
              <a:gd name="connsiteX10" fmla="*/ 125663 w 867791"/>
              <a:gd name="connsiteY10" fmla="*/ 503910 h 1310173"/>
              <a:gd name="connsiteX11" fmla="*/ 6961 w 867791"/>
              <a:gd name="connsiteY11" fmla="*/ 538413 h 1310173"/>
              <a:gd name="connsiteX0" fmla="*/ 6961 w 867791"/>
              <a:gd name="connsiteY0" fmla="*/ 538413 h 1309445"/>
              <a:gd name="connsiteX1" fmla="*/ 96872 w 867791"/>
              <a:gd name="connsiteY1" fmla="*/ 369894 h 1309445"/>
              <a:gd name="connsiteX2" fmla="*/ 81699 w 867791"/>
              <a:gd name="connsiteY2" fmla="*/ 165616 h 1309445"/>
              <a:gd name="connsiteX3" fmla="*/ 216382 w 867791"/>
              <a:gd name="connsiteY3" fmla="*/ 20360 h 1309445"/>
              <a:gd name="connsiteX4" fmla="*/ 567188 w 867791"/>
              <a:gd name="connsiteY4" fmla="*/ 9692 h 1309445"/>
              <a:gd name="connsiteX5" fmla="*/ 717366 w 867791"/>
              <a:gd name="connsiteY5" fmla="*/ 165383 h 1309445"/>
              <a:gd name="connsiteX6" fmla="*/ 860184 w 867791"/>
              <a:gd name="connsiteY6" fmla="*/ 958078 h 1309445"/>
              <a:gd name="connsiteX7" fmla="*/ 784134 w 867791"/>
              <a:gd name="connsiteY7" fmla="*/ 1242327 h 1309445"/>
              <a:gd name="connsiteX8" fmla="*/ 256000 w 867791"/>
              <a:gd name="connsiteY8" fmla="*/ 1298372 h 1309445"/>
              <a:gd name="connsiteX9" fmla="*/ 149196 w 867791"/>
              <a:gd name="connsiteY9" fmla="*/ 1074561 h 1309445"/>
              <a:gd name="connsiteX10" fmla="*/ 125663 w 867791"/>
              <a:gd name="connsiteY10" fmla="*/ 503910 h 1309445"/>
              <a:gd name="connsiteX11" fmla="*/ 6961 w 867791"/>
              <a:gd name="connsiteY11" fmla="*/ 538413 h 1309445"/>
              <a:gd name="connsiteX0" fmla="*/ 6961 w 867791"/>
              <a:gd name="connsiteY0" fmla="*/ 538413 h 1309445"/>
              <a:gd name="connsiteX1" fmla="*/ 96872 w 867791"/>
              <a:gd name="connsiteY1" fmla="*/ 369894 h 1309445"/>
              <a:gd name="connsiteX2" fmla="*/ 81699 w 867791"/>
              <a:gd name="connsiteY2" fmla="*/ 165616 h 1309445"/>
              <a:gd name="connsiteX3" fmla="*/ 216382 w 867791"/>
              <a:gd name="connsiteY3" fmla="*/ 20360 h 1309445"/>
              <a:gd name="connsiteX4" fmla="*/ 567188 w 867791"/>
              <a:gd name="connsiteY4" fmla="*/ 9692 h 1309445"/>
              <a:gd name="connsiteX5" fmla="*/ 717366 w 867791"/>
              <a:gd name="connsiteY5" fmla="*/ 165383 h 1309445"/>
              <a:gd name="connsiteX6" fmla="*/ 860184 w 867791"/>
              <a:gd name="connsiteY6" fmla="*/ 958078 h 1309445"/>
              <a:gd name="connsiteX7" fmla="*/ 784134 w 867791"/>
              <a:gd name="connsiteY7" fmla="*/ 1242327 h 1309445"/>
              <a:gd name="connsiteX8" fmla="*/ 256000 w 867791"/>
              <a:gd name="connsiteY8" fmla="*/ 1298372 h 1309445"/>
              <a:gd name="connsiteX9" fmla="*/ 149196 w 867791"/>
              <a:gd name="connsiteY9" fmla="*/ 1074561 h 1309445"/>
              <a:gd name="connsiteX10" fmla="*/ 125663 w 867791"/>
              <a:gd name="connsiteY10" fmla="*/ 503910 h 1309445"/>
              <a:gd name="connsiteX11" fmla="*/ 6961 w 867791"/>
              <a:gd name="connsiteY11" fmla="*/ 538413 h 1309445"/>
              <a:gd name="connsiteX0" fmla="*/ 6961 w 867791"/>
              <a:gd name="connsiteY0" fmla="*/ 538413 h 1309445"/>
              <a:gd name="connsiteX1" fmla="*/ 96872 w 867791"/>
              <a:gd name="connsiteY1" fmla="*/ 369894 h 1309445"/>
              <a:gd name="connsiteX2" fmla="*/ 81699 w 867791"/>
              <a:gd name="connsiteY2" fmla="*/ 165616 h 1309445"/>
              <a:gd name="connsiteX3" fmla="*/ 216382 w 867791"/>
              <a:gd name="connsiteY3" fmla="*/ 20360 h 1309445"/>
              <a:gd name="connsiteX4" fmla="*/ 567188 w 867791"/>
              <a:gd name="connsiteY4" fmla="*/ 9692 h 1309445"/>
              <a:gd name="connsiteX5" fmla="*/ 717366 w 867791"/>
              <a:gd name="connsiteY5" fmla="*/ 165383 h 1309445"/>
              <a:gd name="connsiteX6" fmla="*/ 860184 w 867791"/>
              <a:gd name="connsiteY6" fmla="*/ 958078 h 1309445"/>
              <a:gd name="connsiteX7" fmla="*/ 784134 w 867791"/>
              <a:gd name="connsiteY7" fmla="*/ 1242327 h 1309445"/>
              <a:gd name="connsiteX8" fmla="*/ 256000 w 867791"/>
              <a:gd name="connsiteY8" fmla="*/ 1298372 h 1309445"/>
              <a:gd name="connsiteX9" fmla="*/ 149196 w 867791"/>
              <a:gd name="connsiteY9" fmla="*/ 1074561 h 1309445"/>
              <a:gd name="connsiteX10" fmla="*/ 125663 w 867791"/>
              <a:gd name="connsiteY10" fmla="*/ 503910 h 1309445"/>
              <a:gd name="connsiteX11" fmla="*/ 6961 w 867791"/>
              <a:gd name="connsiteY11" fmla="*/ 538413 h 1309445"/>
              <a:gd name="connsiteX0" fmla="*/ 6961 w 867791"/>
              <a:gd name="connsiteY0" fmla="*/ 538413 h 1306197"/>
              <a:gd name="connsiteX1" fmla="*/ 96872 w 867791"/>
              <a:gd name="connsiteY1" fmla="*/ 369894 h 1306197"/>
              <a:gd name="connsiteX2" fmla="*/ 81699 w 867791"/>
              <a:gd name="connsiteY2" fmla="*/ 165616 h 1306197"/>
              <a:gd name="connsiteX3" fmla="*/ 216382 w 867791"/>
              <a:gd name="connsiteY3" fmla="*/ 20360 h 1306197"/>
              <a:gd name="connsiteX4" fmla="*/ 567188 w 867791"/>
              <a:gd name="connsiteY4" fmla="*/ 9692 h 1306197"/>
              <a:gd name="connsiteX5" fmla="*/ 717366 w 867791"/>
              <a:gd name="connsiteY5" fmla="*/ 165383 h 1306197"/>
              <a:gd name="connsiteX6" fmla="*/ 860184 w 867791"/>
              <a:gd name="connsiteY6" fmla="*/ 958078 h 1306197"/>
              <a:gd name="connsiteX7" fmla="*/ 784134 w 867791"/>
              <a:gd name="connsiteY7" fmla="*/ 1242327 h 1306197"/>
              <a:gd name="connsiteX8" fmla="*/ 256000 w 867791"/>
              <a:gd name="connsiteY8" fmla="*/ 1298372 h 1306197"/>
              <a:gd name="connsiteX9" fmla="*/ 155507 w 867791"/>
              <a:gd name="connsiteY9" fmla="*/ 1120000 h 1306197"/>
              <a:gd name="connsiteX10" fmla="*/ 125663 w 867791"/>
              <a:gd name="connsiteY10" fmla="*/ 503910 h 1306197"/>
              <a:gd name="connsiteX11" fmla="*/ 6961 w 867791"/>
              <a:gd name="connsiteY11" fmla="*/ 538413 h 1306197"/>
              <a:gd name="connsiteX0" fmla="*/ 6961 w 867791"/>
              <a:gd name="connsiteY0" fmla="*/ 541531 h 1309315"/>
              <a:gd name="connsiteX1" fmla="*/ 96872 w 867791"/>
              <a:gd name="connsiteY1" fmla="*/ 373012 h 1309315"/>
              <a:gd name="connsiteX2" fmla="*/ 80003 w 867791"/>
              <a:gd name="connsiteY2" fmla="*/ 139416 h 1309315"/>
              <a:gd name="connsiteX3" fmla="*/ 216382 w 867791"/>
              <a:gd name="connsiteY3" fmla="*/ 23478 h 1309315"/>
              <a:gd name="connsiteX4" fmla="*/ 567188 w 867791"/>
              <a:gd name="connsiteY4" fmla="*/ 12810 h 1309315"/>
              <a:gd name="connsiteX5" fmla="*/ 717366 w 867791"/>
              <a:gd name="connsiteY5" fmla="*/ 168501 h 1309315"/>
              <a:gd name="connsiteX6" fmla="*/ 860184 w 867791"/>
              <a:gd name="connsiteY6" fmla="*/ 961196 h 1309315"/>
              <a:gd name="connsiteX7" fmla="*/ 784134 w 867791"/>
              <a:gd name="connsiteY7" fmla="*/ 1245445 h 1309315"/>
              <a:gd name="connsiteX8" fmla="*/ 256000 w 867791"/>
              <a:gd name="connsiteY8" fmla="*/ 1301490 h 1309315"/>
              <a:gd name="connsiteX9" fmla="*/ 155507 w 867791"/>
              <a:gd name="connsiteY9" fmla="*/ 1123118 h 1309315"/>
              <a:gd name="connsiteX10" fmla="*/ 125663 w 867791"/>
              <a:gd name="connsiteY10" fmla="*/ 507028 h 1309315"/>
              <a:gd name="connsiteX11" fmla="*/ 6961 w 867791"/>
              <a:gd name="connsiteY11" fmla="*/ 541531 h 1309315"/>
              <a:gd name="connsiteX0" fmla="*/ 6961 w 867791"/>
              <a:gd name="connsiteY0" fmla="*/ 541531 h 1309315"/>
              <a:gd name="connsiteX1" fmla="*/ 96872 w 867791"/>
              <a:gd name="connsiteY1" fmla="*/ 373012 h 1309315"/>
              <a:gd name="connsiteX2" fmla="*/ 80003 w 867791"/>
              <a:gd name="connsiteY2" fmla="*/ 139416 h 1309315"/>
              <a:gd name="connsiteX3" fmla="*/ 216382 w 867791"/>
              <a:gd name="connsiteY3" fmla="*/ 23478 h 1309315"/>
              <a:gd name="connsiteX4" fmla="*/ 567188 w 867791"/>
              <a:gd name="connsiteY4" fmla="*/ 12810 h 1309315"/>
              <a:gd name="connsiteX5" fmla="*/ 717366 w 867791"/>
              <a:gd name="connsiteY5" fmla="*/ 168501 h 1309315"/>
              <a:gd name="connsiteX6" fmla="*/ 860184 w 867791"/>
              <a:gd name="connsiteY6" fmla="*/ 961196 h 1309315"/>
              <a:gd name="connsiteX7" fmla="*/ 784134 w 867791"/>
              <a:gd name="connsiteY7" fmla="*/ 1245445 h 1309315"/>
              <a:gd name="connsiteX8" fmla="*/ 256000 w 867791"/>
              <a:gd name="connsiteY8" fmla="*/ 1301490 h 1309315"/>
              <a:gd name="connsiteX9" fmla="*/ 155507 w 867791"/>
              <a:gd name="connsiteY9" fmla="*/ 1123118 h 1309315"/>
              <a:gd name="connsiteX10" fmla="*/ 125663 w 867791"/>
              <a:gd name="connsiteY10" fmla="*/ 507028 h 1309315"/>
              <a:gd name="connsiteX11" fmla="*/ 6961 w 867791"/>
              <a:gd name="connsiteY11" fmla="*/ 541531 h 1309315"/>
              <a:gd name="connsiteX0" fmla="*/ 6961 w 867791"/>
              <a:gd name="connsiteY0" fmla="*/ 539700 h 1307484"/>
              <a:gd name="connsiteX1" fmla="*/ 96872 w 867791"/>
              <a:gd name="connsiteY1" fmla="*/ 371181 h 1307484"/>
              <a:gd name="connsiteX2" fmla="*/ 77366 w 867791"/>
              <a:gd name="connsiteY2" fmla="*/ 91980 h 1307484"/>
              <a:gd name="connsiteX3" fmla="*/ 216382 w 867791"/>
              <a:gd name="connsiteY3" fmla="*/ 21647 h 1307484"/>
              <a:gd name="connsiteX4" fmla="*/ 567188 w 867791"/>
              <a:gd name="connsiteY4" fmla="*/ 10979 h 1307484"/>
              <a:gd name="connsiteX5" fmla="*/ 717366 w 867791"/>
              <a:gd name="connsiteY5" fmla="*/ 166670 h 1307484"/>
              <a:gd name="connsiteX6" fmla="*/ 860184 w 867791"/>
              <a:gd name="connsiteY6" fmla="*/ 959365 h 1307484"/>
              <a:gd name="connsiteX7" fmla="*/ 784134 w 867791"/>
              <a:gd name="connsiteY7" fmla="*/ 1243614 h 1307484"/>
              <a:gd name="connsiteX8" fmla="*/ 256000 w 867791"/>
              <a:gd name="connsiteY8" fmla="*/ 1299659 h 1307484"/>
              <a:gd name="connsiteX9" fmla="*/ 155507 w 867791"/>
              <a:gd name="connsiteY9" fmla="*/ 1121287 h 1307484"/>
              <a:gd name="connsiteX10" fmla="*/ 125663 w 867791"/>
              <a:gd name="connsiteY10" fmla="*/ 505197 h 1307484"/>
              <a:gd name="connsiteX11" fmla="*/ 6961 w 867791"/>
              <a:gd name="connsiteY11" fmla="*/ 539700 h 1307484"/>
              <a:gd name="connsiteX0" fmla="*/ 6961 w 867791"/>
              <a:gd name="connsiteY0" fmla="*/ 550995 h 1318779"/>
              <a:gd name="connsiteX1" fmla="*/ 96872 w 867791"/>
              <a:gd name="connsiteY1" fmla="*/ 382476 h 1318779"/>
              <a:gd name="connsiteX2" fmla="*/ 77366 w 867791"/>
              <a:gd name="connsiteY2" fmla="*/ 103275 h 1318779"/>
              <a:gd name="connsiteX3" fmla="*/ 229757 w 867791"/>
              <a:gd name="connsiteY3" fmla="*/ 9471 h 1318779"/>
              <a:gd name="connsiteX4" fmla="*/ 567188 w 867791"/>
              <a:gd name="connsiteY4" fmla="*/ 22274 h 1318779"/>
              <a:gd name="connsiteX5" fmla="*/ 717366 w 867791"/>
              <a:gd name="connsiteY5" fmla="*/ 177965 h 1318779"/>
              <a:gd name="connsiteX6" fmla="*/ 860184 w 867791"/>
              <a:gd name="connsiteY6" fmla="*/ 970660 h 1318779"/>
              <a:gd name="connsiteX7" fmla="*/ 784134 w 867791"/>
              <a:gd name="connsiteY7" fmla="*/ 1254909 h 1318779"/>
              <a:gd name="connsiteX8" fmla="*/ 256000 w 867791"/>
              <a:gd name="connsiteY8" fmla="*/ 1310954 h 1318779"/>
              <a:gd name="connsiteX9" fmla="*/ 155507 w 867791"/>
              <a:gd name="connsiteY9" fmla="*/ 1132582 h 1318779"/>
              <a:gd name="connsiteX10" fmla="*/ 125663 w 867791"/>
              <a:gd name="connsiteY10" fmla="*/ 516492 h 1318779"/>
              <a:gd name="connsiteX11" fmla="*/ 6961 w 867791"/>
              <a:gd name="connsiteY11" fmla="*/ 550995 h 1318779"/>
              <a:gd name="connsiteX0" fmla="*/ 6961 w 867791"/>
              <a:gd name="connsiteY0" fmla="*/ 560584 h 1328368"/>
              <a:gd name="connsiteX1" fmla="*/ 96872 w 867791"/>
              <a:gd name="connsiteY1" fmla="*/ 392065 h 1328368"/>
              <a:gd name="connsiteX2" fmla="*/ 77366 w 867791"/>
              <a:gd name="connsiteY2" fmla="*/ 112864 h 1328368"/>
              <a:gd name="connsiteX3" fmla="*/ 229757 w 867791"/>
              <a:gd name="connsiteY3" fmla="*/ 19060 h 1328368"/>
              <a:gd name="connsiteX4" fmla="*/ 566246 w 867791"/>
              <a:gd name="connsiteY4" fmla="*/ 15575 h 1328368"/>
              <a:gd name="connsiteX5" fmla="*/ 717366 w 867791"/>
              <a:gd name="connsiteY5" fmla="*/ 187554 h 1328368"/>
              <a:gd name="connsiteX6" fmla="*/ 860184 w 867791"/>
              <a:gd name="connsiteY6" fmla="*/ 980249 h 1328368"/>
              <a:gd name="connsiteX7" fmla="*/ 784134 w 867791"/>
              <a:gd name="connsiteY7" fmla="*/ 1264498 h 1328368"/>
              <a:gd name="connsiteX8" fmla="*/ 256000 w 867791"/>
              <a:gd name="connsiteY8" fmla="*/ 1320543 h 1328368"/>
              <a:gd name="connsiteX9" fmla="*/ 155507 w 867791"/>
              <a:gd name="connsiteY9" fmla="*/ 1142171 h 1328368"/>
              <a:gd name="connsiteX10" fmla="*/ 125663 w 867791"/>
              <a:gd name="connsiteY10" fmla="*/ 526081 h 1328368"/>
              <a:gd name="connsiteX11" fmla="*/ 6961 w 867791"/>
              <a:gd name="connsiteY11" fmla="*/ 560584 h 1328368"/>
              <a:gd name="connsiteX0" fmla="*/ 6961 w 865870"/>
              <a:gd name="connsiteY0" fmla="*/ 560584 h 1328871"/>
              <a:gd name="connsiteX1" fmla="*/ 96872 w 865870"/>
              <a:gd name="connsiteY1" fmla="*/ 392065 h 1328871"/>
              <a:gd name="connsiteX2" fmla="*/ 77366 w 865870"/>
              <a:gd name="connsiteY2" fmla="*/ 112864 h 1328871"/>
              <a:gd name="connsiteX3" fmla="*/ 229757 w 865870"/>
              <a:gd name="connsiteY3" fmla="*/ 19060 h 1328871"/>
              <a:gd name="connsiteX4" fmla="*/ 566246 w 865870"/>
              <a:gd name="connsiteY4" fmla="*/ 15575 h 1328871"/>
              <a:gd name="connsiteX5" fmla="*/ 717366 w 865870"/>
              <a:gd name="connsiteY5" fmla="*/ 187554 h 1328871"/>
              <a:gd name="connsiteX6" fmla="*/ 860184 w 865870"/>
              <a:gd name="connsiteY6" fmla="*/ 980249 h 1328871"/>
              <a:gd name="connsiteX7" fmla="*/ 784134 w 865870"/>
              <a:gd name="connsiteY7" fmla="*/ 1264498 h 1328871"/>
              <a:gd name="connsiteX8" fmla="*/ 314963 w 865870"/>
              <a:gd name="connsiteY8" fmla="*/ 1321127 h 1328871"/>
              <a:gd name="connsiteX9" fmla="*/ 155507 w 865870"/>
              <a:gd name="connsiteY9" fmla="*/ 1142171 h 1328871"/>
              <a:gd name="connsiteX10" fmla="*/ 125663 w 865870"/>
              <a:gd name="connsiteY10" fmla="*/ 526081 h 1328871"/>
              <a:gd name="connsiteX11" fmla="*/ 6961 w 865870"/>
              <a:gd name="connsiteY11" fmla="*/ 560584 h 1328871"/>
              <a:gd name="connsiteX0" fmla="*/ 6961 w 865870"/>
              <a:gd name="connsiteY0" fmla="*/ 560584 h 1328712"/>
              <a:gd name="connsiteX1" fmla="*/ 96872 w 865870"/>
              <a:gd name="connsiteY1" fmla="*/ 392065 h 1328712"/>
              <a:gd name="connsiteX2" fmla="*/ 77366 w 865870"/>
              <a:gd name="connsiteY2" fmla="*/ 112864 h 1328712"/>
              <a:gd name="connsiteX3" fmla="*/ 229757 w 865870"/>
              <a:gd name="connsiteY3" fmla="*/ 19060 h 1328712"/>
              <a:gd name="connsiteX4" fmla="*/ 566246 w 865870"/>
              <a:gd name="connsiteY4" fmla="*/ 15575 h 1328712"/>
              <a:gd name="connsiteX5" fmla="*/ 717366 w 865870"/>
              <a:gd name="connsiteY5" fmla="*/ 187554 h 1328712"/>
              <a:gd name="connsiteX6" fmla="*/ 860184 w 865870"/>
              <a:gd name="connsiteY6" fmla="*/ 980249 h 1328712"/>
              <a:gd name="connsiteX7" fmla="*/ 784134 w 865870"/>
              <a:gd name="connsiteY7" fmla="*/ 1264498 h 1328712"/>
              <a:gd name="connsiteX8" fmla="*/ 314963 w 865870"/>
              <a:gd name="connsiteY8" fmla="*/ 1321127 h 1328712"/>
              <a:gd name="connsiteX9" fmla="*/ 177736 w 865870"/>
              <a:gd name="connsiteY9" fmla="*/ 1144426 h 1328712"/>
              <a:gd name="connsiteX10" fmla="*/ 125663 w 865870"/>
              <a:gd name="connsiteY10" fmla="*/ 526081 h 1328712"/>
              <a:gd name="connsiteX11" fmla="*/ 6961 w 865870"/>
              <a:gd name="connsiteY11" fmla="*/ 560584 h 1328712"/>
              <a:gd name="connsiteX0" fmla="*/ 6961 w 864913"/>
              <a:gd name="connsiteY0" fmla="*/ 560584 h 1327274"/>
              <a:gd name="connsiteX1" fmla="*/ 96872 w 864913"/>
              <a:gd name="connsiteY1" fmla="*/ 392065 h 1327274"/>
              <a:gd name="connsiteX2" fmla="*/ 77366 w 864913"/>
              <a:gd name="connsiteY2" fmla="*/ 112864 h 1327274"/>
              <a:gd name="connsiteX3" fmla="*/ 229757 w 864913"/>
              <a:gd name="connsiteY3" fmla="*/ 19060 h 1327274"/>
              <a:gd name="connsiteX4" fmla="*/ 566246 w 864913"/>
              <a:gd name="connsiteY4" fmla="*/ 15575 h 1327274"/>
              <a:gd name="connsiteX5" fmla="*/ 717366 w 864913"/>
              <a:gd name="connsiteY5" fmla="*/ 187554 h 1327274"/>
              <a:gd name="connsiteX6" fmla="*/ 860184 w 864913"/>
              <a:gd name="connsiteY6" fmla="*/ 980249 h 1327274"/>
              <a:gd name="connsiteX7" fmla="*/ 784134 w 864913"/>
              <a:gd name="connsiteY7" fmla="*/ 1264498 h 1327274"/>
              <a:gd name="connsiteX8" fmla="*/ 351698 w 864913"/>
              <a:gd name="connsiteY8" fmla="*/ 1319456 h 1327274"/>
              <a:gd name="connsiteX9" fmla="*/ 177736 w 864913"/>
              <a:gd name="connsiteY9" fmla="*/ 1144426 h 1327274"/>
              <a:gd name="connsiteX10" fmla="*/ 125663 w 864913"/>
              <a:gd name="connsiteY10" fmla="*/ 526081 h 1327274"/>
              <a:gd name="connsiteX11" fmla="*/ 6961 w 864913"/>
              <a:gd name="connsiteY11" fmla="*/ 560584 h 1327274"/>
              <a:gd name="connsiteX0" fmla="*/ 6961 w 878410"/>
              <a:gd name="connsiteY0" fmla="*/ 560584 h 1325203"/>
              <a:gd name="connsiteX1" fmla="*/ 96872 w 878410"/>
              <a:gd name="connsiteY1" fmla="*/ 392065 h 1325203"/>
              <a:gd name="connsiteX2" fmla="*/ 77366 w 878410"/>
              <a:gd name="connsiteY2" fmla="*/ 112864 h 1325203"/>
              <a:gd name="connsiteX3" fmla="*/ 229757 w 878410"/>
              <a:gd name="connsiteY3" fmla="*/ 19060 h 1325203"/>
              <a:gd name="connsiteX4" fmla="*/ 566246 w 878410"/>
              <a:gd name="connsiteY4" fmla="*/ 15575 h 1325203"/>
              <a:gd name="connsiteX5" fmla="*/ 717366 w 878410"/>
              <a:gd name="connsiteY5" fmla="*/ 187554 h 1325203"/>
              <a:gd name="connsiteX6" fmla="*/ 860184 w 878410"/>
              <a:gd name="connsiteY6" fmla="*/ 980249 h 1325203"/>
              <a:gd name="connsiteX7" fmla="*/ 819942 w 878410"/>
              <a:gd name="connsiteY7" fmla="*/ 1254587 h 1325203"/>
              <a:gd name="connsiteX8" fmla="*/ 351698 w 878410"/>
              <a:gd name="connsiteY8" fmla="*/ 1319456 h 1325203"/>
              <a:gd name="connsiteX9" fmla="*/ 177736 w 878410"/>
              <a:gd name="connsiteY9" fmla="*/ 1144426 h 1325203"/>
              <a:gd name="connsiteX10" fmla="*/ 125663 w 878410"/>
              <a:gd name="connsiteY10" fmla="*/ 526081 h 1325203"/>
              <a:gd name="connsiteX11" fmla="*/ 6961 w 878410"/>
              <a:gd name="connsiteY11" fmla="*/ 560584 h 1325203"/>
              <a:gd name="connsiteX0" fmla="*/ 6961 w 879480"/>
              <a:gd name="connsiteY0" fmla="*/ 560584 h 1324478"/>
              <a:gd name="connsiteX1" fmla="*/ 96872 w 879480"/>
              <a:gd name="connsiteY1" fmla="*/ 392065 h 1324478"/>
              <a:gd name="connsiteX2" fmla="*/ 77366 w 879480"/>
              <a:gd name="connsiteY2" fmla="*/ 112864 h 1324478"/>
              <a:gd name="connsiteX3" fmla="*/ 229757 w 879480"/>
              <a:gd name="connsiteY3" fmla="*/ 19060 h 1324478"/>
              <a:gd name="connsiteX4" fmla="*/ 566246 w 879480"/>
              <a:gd name="connsiteY4" fmla="*/ 15575 h 1324478"/>
              <a:gd name="connsiteX5" fmla="*/ 717366 w 879480"/>
              <a:gd name="connsiteY5" fmla="*/ 187554 h 1324478"/>
              <a:gd name="connsiteX6" fmla="*/ 861931 w 879480"/>
              <a:gd name="connsiteY6" fmla="*/ 1026005 h 1324478"/>
              <a:gd name="connsiteX7" fmla="*/ 819942 w 879480"/>
              <a:gd name="connsiteY7" fmla="*/ 1254587 h 1324478"/>
              <a:gd name="connsiteX8" fmla="*/ 351698 w 879480"/>
              <a:gd name="connsiteY8" fmla="*/ 1319456 h 1324478"/>
              <a:gd name="connsiteX9" fmla="*/ 177736 w 879480"/>
              <a:gd name="connsiteY9" fmla="*/ 1144426 h 1324478"/>
              <a:gd name="connsiteX10" fmla="*/ 125663 w 879480"/>
              <a:gd name="connsiteY10" fmla="*/ 526081 h 1324478"/>
              <a:gd name="connsiteX11" fmla="*/ 6961 w 879480"/>
              <a:gd name="connsiteY11" fmla="*/ 560584 h 1324478"/>
              <a:gd name="connsiteX0" fmla="*/ 6961 w 864502"/>
              <a:gd name="connsiteY0" fmla="*/ 560584 h 1326578"/>
              <a:gd name="connsiteX1" fmla="*/ 96872 w 864502"/>
              <a:gd name="connsiteY1" fmla="*/ 392065 h 1326578"/>
              <a:gd name="connsiteX2" fmla="*/ 77366 w 864502"/>
              <a:gd name="connsiteY2" fmla="*/ 112864 h 1326578"/>
              <a:gd name="connsiteX3" fmla="*/ 229757 w 864502"/>
              <a:gd name="connsiteY3" fmla="*/ 19060 h 1326578"/>
              <a:gd name="connsiteX4" fmla="*/ 566246 w 864502"/>
              <a:gd name="connsiteY4" fmla="*/ 15575 h 1326578"/>
              <a:gd name="connsiteX5" fmla="*/ 717366 w 864502"/>
              <a:gd name="connsiteY5" fmla="*/ 187554 h 1326578"/>
              <a:gd name="connsiteX6" fmla="*/ 861931 w 864502"/>
              <a:gd name="connsiteY6" fmla="*/ 1026005 h 1326578"/>
              <a:gd name="connsiteX7" fmla="*/ 773212 w 864502"/>
              <a:gd name="connsiteY7" fmla="*/ 1266151 h 1326578"/>
              <a:gd name="connsiteX8" fmla="*/ 351698 w 864502"/>
              <a:gd name="connsiteY8" fmla="*/ 1319456 h 1326578"/>
              <a:gd name="connsiteX9" fmla="*/ 177736 w 864502"/>
              <a:gd name="connsiteY9" fmla="*/ 1144426 h 1326578"/>
              <a:gd name="connsiteX10" fmla="*/ 125663 w 864502"/>
              <a:gd name="connsiteY10" fmla="*/ 526081 h 1326578"/>
              <a:gd name="connsiteX11" fmla="*/ 6961 w 864502"/>
              <a:gd name="connsiteY11" fmla="*/ 560584 h 1326578"/>
              <a:gd name="connsiteX0" fmla="*/ 6961 w 864110"/>
              <a:gd name="connsiteY0" fmla="*/ 560584 h 1331877"/>
              <a:gd name="connsiteX1" fmla="*/ 96872 w 864110"/>
              <a:gd name="connsiteY1" fmla="*/ 392065 h 1331877"/>
              <a:gd name="connsiteX2" fmla="*/ 77366 w 864110"/>
              <a:gd name="connsiteY2" fmla="*/ 112864 h 1331877"/>
              <a:gd name="connsiteX3" fmla="*/ 229757 w 864110"/>
              <a:gd name="connsiteY3" fmla="*/ 19060 h 1331877"/>
              <a:gd name="connsiteX4" fmla="*/ 566246 w 864110"/>
              <a:gd name="connsiteY4" fmla="*/ 15575 h 1331877"/>
              <a:gd name="connsiteX5" fmla="*/ 717366 w 864110"/>
              <a:gd name="connsiteY5" fmla="*/ 187554 h 1331877"/>
              <a:gd name="connsiteX6" fmla="*/ 861931 w 864110"/>
              <a:gd name="connsiteY6" fmla="*/ 1026005 h 1331877"/>
              <a:gd name="connsiteX7" fmla="*/ 773212 w 864110"/>
              <a:gd name="connsiteY7" fmla="*/ 1266151 h 1331877"/>
              <a:gd name="connsiteX8" fmla="*/ 386884 w 864110"/>
              <a:gd name="connsiteY8" fmla="*/ 1325422 h 1331877"/>
              <a:gd name="connsiteX9" fmla="*/ 177736 w 864110"/>
              <a:gd name="connsiteY9" fmla="*/ 1144426 h 1331877"/>
              <a:gd name="connsiteX10" fmla="*/ 125663 w 864110"/>
              <a:gd name="connsiteY10" fmla="*/ 526081 h 1331877"/>
              <a:gd name="connsiteX11" fmla="*/ 6961 w 864110"/>
              <a:gd name="connsiteY11" fmla="*/ 560584 h 1331877"/>
              <a:gd name="connsiteX0" fmla="*/ 6961 w 864110"/>
              <a:gd name="connsiteY0" fmla="*/ 560584 h 1332354"/>
              <a:gd name="connsiteX1" fmla="*/ 96872 w 864110"/>
              <a:gd name="connsiteY1" fmla="*/ 392065 h 1332354"/>
              <a:gd name="connsiteX2" fmla="*/ 77366 w 864110"/>
              <a:gd name="connsiteY2" fmla="*/ 112864 h 1332354"/>
              <a:gd name="connsiteX3" fmla="*/ 229757 w 864110"/>
              <a:gd name="connsiteY3" fmla="*/ 19060 h 1332354"/>
              <a:gd name="connsiteX4" fmla="*/ 566246 w 864110"/>
              <a:gd name="connsiteY4" fmla="*/ 15575 h 1332354"/>
              <a:gd name="connsiteX5" fmla="*/ 717366 w 864110"/>
              <a:gd name="connsiteY5" fmla="*/ 187554 h 1332354"/>
              <a:gd name="connsiteX6" fmla="*/ 861931 w 864110"/>
              <a:gd name="connsiteY6" fmla="*/ 1026005 h 1332354"/>
              <a:gd name="connsiteX7" fmla="*/ 773212 w 864110"/>
              <a:gd name="connsiteY7" fmla="*/ 1266151 h 1332354"/>
              <a:gd name="connsiteX8" fmla="*/ 386884 w 864110"/>
              <a:gd name="connsiteY8" fmla="*/ 1325422 h 1332354"/>
              <a:gd name="connsiteX9" fmla="*/ 197485 w 864110"/>
              <a:gd name="connsiteY9" fmla="*/ 1137282 h 1332354"/>
              <a:gd name="connsiteX10" fmla="*/ 125663 w 864110"/>
              <a:gd name="connsiteY10" fmla="*/ 526081 h 1332354"/>
              <a:gd name="connsiteX11" fmla="*/ 6961 w 864110"/>
              <a:gd name="connsiteY11" fmla="*/ 560584 h 1332354"/>
              <a:gd name="connsiteX0" fmla="*/ 6961 w 864110"/>
              <a:gd name="connsiteY0" fmla="*/ 560674 h 1332444"/>
              <a:gd name="connsiteX1" fmla="*/ 96872 w 864110"/>
              <a:gd name="connsiteY1" fmla="*/ 392155 h 1332444"/>
              <a:gd name="connsiteX2" fmla="*/ 79552 w 864110"/>
              <a:gd name="connsiteY2" fmla="*/ 114810 h 1332444"/>
              <a:gd name="connsiteX3" fmla="*/ 229757 w 864110"/>
              <a:gd name="connsiteY3" fmla="*/ 19150 h 1332444"/>
              <a:gd name="connsiteX4" fmla="*/ 566246 w 864110"/>
              <a:gd name="connsiteY4" fmla="*/ 15665 h 1332444"/>
              <a:gd name="connsiteX5" fmla="*/ 717366 w 864110"/>
              <a:gd name="connsiteY5" fmla="*/ 187644 h 1332444"/>
              <a:gd name="connsiteX6" fmla="*/ 861931 w 864110"/>
              <a:gd name="connsiteY6" fmla="*/ 1026095 h 1332444"/>
              <a:gd name="connsiteX7" fmla="*/ 773212 w 864110"/>
              <a:gd name="connsiteY7" fmla="*/ 1266241 h 1332444"/>
              <a:gd name="connsiteX8" fmla="*/ 386884 w 864110"/>
              <a:gd name="connsiteY8" fmla="*/ 1325512 h 1332444"/>
              <a:gd name="connsiteX9" fmla="*/ 197485 w 864110"/>
              <a:gd name="connsiteY9" fmla="*/ 1137372 h 1332444"/>
              <a:gd name="connsiteX10" fmla="*/ 125663 w 864110"/>
              <a:gd name="connsiteY10" fmla="*/ 526171 h 1332444"/>
              <a:gd name="connsiteX11" fmla="*/ 6961 w 864110"/>
              <a:gd name="connsiteY11" fmla="*/ 560674 h 1332444"/>
              <a:gd name="connsiteX0" fmla="*/ 8576 w 843625"/>
              <a:gd name="connsiteY0" fmla="*/ 550409 h 1332444"/>
              <a:gd name="connsiteX1" fmla="*/ 76387 w 843625"/>
              <a:gd name="connsiteY1" fmla="*/ 392155 h 1332444"/>
              <a:gd name="connsiteX2" fmla="*/ 59067 w 843625"/>
              <a:gd name="connsiteY2" fmla="*/ 114810 h 1332444"/>
              <a:gd name="connsiteX3" fmla="*/ 209272 w 843625"/>
              <a:gd name="connsiteY3" fmla="*/ 19150 h 1332444"/>
              <a:gd name="connsiteX4" fmla="*/ 545761 w 843625"/>
              <a:gd name="connsiteY4" fmla="*/ 15665 h 1332444"/>
              <a:gd name="connsiteX5" fmla="*/ 696881 w 843625"/>
              <a:gd name="connsiteY5" fmla="*/ 187644 h 1332444"/>
              <a:gd name="connsiteX6" fmla="*/ 841446 w 843625"/>
              <a:gd name="connsiteY6" fmla="*/ 1026095 h 1332444"/>
              <a:gd name="connsiteX7" fmla="*/ 752727 w 843625"/>
              <a:gd name="connsiteY7" fmla="*/ 1266241 h 1332444"/>
              <a:gd name="connsiteX8" fmla="*/ 366399 w 843625"/>
              <a:gd name="connsiteY8" fmla="*/ 1325512 h 1332444"/>
              <a:gd name="connsiteX9" fmla="*/ 177000 w 843625"/>
              <a:gd name="connsiteY9" fmla="*/ 1137372 h 1332444"/>
              <a:gd name="connsiteX10" fmla="*/ 105178 w 843625"/>
              <a:gd name="connsiteY10" fmla="*/ 526171 h 1332444"/>
              <a:gd name="connsiteX11" fmla="*/ 8576 w 843625"/>
              <a:gd name="connsiteY11" fmla="*/ 550409 h 1332444"/>
              <a:gd name="connsiteX0" fmla="*/ 8576 w 843625"/>
              <a:gd name="connsiteY0" fmla="*/ 550409 h 1332444"/>
              <a:gd name="connsiteX1" fmla="*/ 76387 w 843625"/>
              <a:gd name="connsiteY1" fmla="*/ 392155 h 1332444"/>
              <a:gd name="connsiteX2" fmla="*/ 59067 w 843625"/>
              <a:gd name="connsiteY2" fmla="*/ 114810 h 1332444"/>
              <a:gd name="connsiteX3" fmla="*/ 209272 w 843625"/>
              <a:gd name="connsiteY3" fmla="*/ 19150 h 1332444"/>
              <a:gd name="connsiteX4" fmla="*/ 545761 w 843625"/>
              <a:gd name="connsiteY4" fmla="*/ 15665 h 1332444"/>
              <a:gd name="connsiteX5" fmla="*/ 696881 w 843625"/>
              <a:gd name="connsiteY5" fmla="*/ 187644 h 1332444"/>
              <a:gd name="connsiteX6" fmla="*/ 841446 w 843625"/>
              <a:gd name="connsiteY6" fmla="*/ 1026095 h 1332444"/>
              <a:gd name="connsiteX7" fmla="*/ 752727 w 843625"/>
              <a:gd name="connsiteY7" fmla="*/ 1266241 h 1332444"/>
              <a:gd name="connsiteX8" fmla="*/ 366399 w 843625"/>
              <a:gd name="connsiteY8" fmla="*/ 1325512 h 1332444"/>
              <a:gd name="connsiteX9" fmla="*/ 177000 w 843625"/>
              <a:gd name="connsiteY9" fmla="*/ 1137372 h 1332444"/>
              <a:gd name="connsiteX10" fmla="*/ 105178 w 843625"/>
              <a:gd name="connsiteY10" fmla="*/ 526171 h 1332444"/>
              <a:gd name="connsiteX11" fmla="*/ 8576 w 843625"/>
              <a:gd name="connsiteY11" fmla="*/ 550409 h 1332444"/>
              <a:gd name="connsiteX0" fmla="*/ 8576 w 843625"/>
              <a:gd name="connsiteY0" fmla="*/ 550409 h 1332528"/>
              <a:gd name="connsiteX1" fmla="*/ 76387 w 843625"/>
              <a:gd name="connsiteY1" fmla="*/ 392155 h 1332528"/>
              <a:gd name="connsiteX2" fmla="*/ 59067 w 843625"/>
              <a:gd name="connsiteY2" fmla="*/ 114810 h 1332528"/>
              <a:gd name="connsiteX3" fmla="*/ 209272 w 843625"/>
              <a:gd name="connsiteY3" fmla="*/ 19150 h 1332528"/>
              <a:gd name="connsiteX4" fmla="*/ 545761 w 843625"/>
              <a:gd name="connsiteY4" fmla="*/ 15665 h 1332528"/>
              <a:gd name="connsiteX5" fmla="*/ 696881 w 843625"/>
              <a:gd name="connsiteY5" fmla="*/ 187644 h 1332528"/>
              <a:gd name="connsiteX6" fmla="*/ 841446 w 843625"/>
              <a:gd name="connsiteY6" fmla="*/ 1026095 h 1332528"/>
              <a:gd name="connsiteX7" fmla="*/ 752727 w 843625"/>
              <a:gd name="connsiteY7" fmla="*/ 1266241 h 1332528"/>
              <a:gd name="connsiteX8" fmla="*/ 366399 w 843625"/>
              <a:gd name="connsiteY8" fmla="*/ 1325512 h 1332528"/>
              <a:gd name="connsiteX9" fmla="*/ 184643 w 843625"/>
              <a:gd name="connsiteY9" fmla="*/ 1136120 h 1332528"/>
              <a:gd name="connsiteX10" fmla="*/ 105178 w 843625"/>
              <a:gd name="connsiteY10" fmla="*/ 526171 h 1332528"/>
              <a:gd name="connsiteX11" fmla="*/ 8576 w 843625"/>
              <a:gd name="connsiteY11" fmla="*/ 550409 h 1332528"/>
              <a:gd name="connsiteX0" fmla="*/ 8576 w 843404"/>
              <a:gd name="connsiteY0" fmla="*/ 550409 h 1327013"/>
              <a:gd name="connsiteX1" fmla="*/ 76387 w 843404"/>
              <a:gd name="connsiteY1" fmla="*/ 392155 h 1327013"/>
              <a:gd name="connsiteX2" fmla="*/ 59067 w 843404"/>
              <a:gd name="connsiteY2" fmla="*/ 114810 h 1327013"/>
              <a:gd name="connsiteX3" fmla="*/ 209272 w 843404"/>
              <a:gd name="connsiteY3" fmla="*/ 19150 h 1327013"/>
              <a:gd name="connsiteX4" fmla="*/ 545761 w 843404"/>
              <a:gd name="connsiteY4" fmla="*/ 15665 h 1327013"/>
              <a:gd name="connsiteX5" fmla="*/ 696881 w 843404"/>
              <a:gd name="connsiteY5" fmla="*/ 187644 h 1327013"/>
              <a:gd name="connsiteX6" fmla="*/ 841446 w 843404"/>
              <a:gd name="connsiteY6" fmla="*/ 1026095 h 1327013"/>
              <a:gd name="connsiteX7" fmla="*/ 752727 w 843404"/>
              <a:gd name="connsiteY7" fmla="*/ 1266241 h 1327013"/>
              <a:gd name="connsiteX8" fmla="*/ 390961 w 843404"/>
              <a:gd name="connsiteY8" fmla="*/ 1319274 h 1327013"/>
              <a:gd name="connsiteX9" fmla="*/ 184643 w 843404"/>
              <a:gd name="connsiteY9" fmla="*/ 1136120 h 1327013"/>
              <a:gd name="connsiteX10" fmla="*/ 105178 w 843404"/>
              <a:gd name="connsiteY10" fmla="*/ 526171 h 1327013"/>
              <a:gd name="connsiteX11" fmla="*/ 8576 w 843404"/>
              <a:gd name="connsiteY11" fmla="*/ 550409 h 1327013"/>
              <a:gd name="connsiteX0" fmla="*/ 8576 w 843404"/>
              <a:gd name="connsiteY0" fmla="*/ 567995 h 1344599"/>
              <a:gd name="connsiteX1" fmla="*/ 76387 w 843404"/>
              <a:gd name="connsiteY1" fmla="*/ 409741 h 1344599"/>
              <a:gd name="connsiteX2" fmla="*/ 59067 w 843404"/>
              <a:gd name="connsiteY2" fmla="*/ 132396 h 1344599"/>
              <a:gd name="connsiteX3" fmla="*/ 262200 w 843404"/>
              <a:gd name="connsiteY3" fmla="*/ 8133 h 1344599"/>
              <a:gd name="connsiteX4" fmla="*/ 545761 w 843404"/>
              <a:gd name="connsiteY4" fmla="*/ 33251 h 1344599"/>
              <a:gd name="connsiteX5" fmla="*/ 696881 w 843404"/>
              <a:gd name="connsiteY5" fmla="*/ 205230 h 1344599"/>
              <a:gd name="connsiteX6" fmla="*/ 841446 w 843404"/>
              <a:gd name="connsiteY6" fmla="*/ 1043681 h 1344599"/>
              <a:gd name="connsiteX7" fmla="*/ 752727 w 843404"/>
              <a:gd name="connsiteY7" fmla="*/ 1283827 h 1344599"/>
              <a:gd name="connsiteX8" fmla="*/ 390961 w 843404"/>
              <a:gd name="connsiteY8" fmla="*/ 1336860 h 1344599"/>
              <a:gd name="connsiteX9" fmla="*/ 184643 w 843404"/>
              <a:gd name="connsiteY9" fmla="*/ 1153706 h 1344599"/>
              <a:gd name="connsiteX10" fmla="*/ 105178 w 843404"/>
              <a:gd name="connsiteY10" fmla="*/ 543757 h 1344599"/>
              <a:gd name="connsiteX11" fmla="*/ 8576 w 843404"/>
              <a:gd name="connsiteY11" fmla="*/ 567995 h 1344599"/>
              <a:gd name="connsiteX0" fmla="*/ 8576 w 843404"/>
              <a:gd name="connsiteY0" fmla="*/ 567509 h 1344113"/>
              <a:gd name="connsiteX1" fmla="*/ 76387 w 843404"/>
              <a:gd name="connsiteY1" fmla="*/ 409255 h 1344113"/>
              <a:gd name="connsiteX2" fmla="*/ 99190 w 843404"/>
              <a:gd name="connsiteY2" fmla="*/ 125338 h 1344113"/>
              <a:gd name="connsiteX3" fmla="*/ 262200 w 843404"/>
              <a:gd name="connsiteY3" fmla="*/ 7647 h 1344113"/>
              <a:gd name="connsiteX4" fmla="*/ 545761 w 843404"/>
              <a:gd name="connsiteY4" fmla="*/ 32765 h 1344113"/>
              <a:gd name="connsiteX5" fmla="*/ 696881 w 843404"/>
              <a:gd name="connsiteY5" fmla="*/ 204744 h 1344113"/>
              <a:gd name="connsiteX6" fmla="*/ 841446 w 843404"/>
              <a:gd name="connsiteY6" fmla="*/ 1043195 h 1344113"/>
              <a:gd name="connsiteX7" fmla="*/ 752727 w 843404"/>
              <a:gd name="connsiteY7" fmla="*/ 1283341 h 1344113"/>
              <a:gd name="connsiteX8" fmla="*/ 390961 w 843404"/>
              <a:gd name="connsiteY8" fmla="*/ 1336374 h 1344113"/>
              <a:gd name="connsiteX9" fmla="*/ 184643 w 843404"/>
              <a:gd name="connsiteY9" fmla="*/ 1153220 h 1344113"/>
              <a:gd name="connsiteX10" fmla="*/ 105178 w 843404"/>
              <a:gd name="connsiteY10" fmla="*/ 543271 h 1344113"/>
              <a:gd name="connsiteX11" fmla="*/ 8576 w 843404"/>
              <a:gd name="connsiteY11" fmla="*/ 567509 h 1344113"/>
              <a:gd name="connsiteX0" fmla="*/ 8576 w 843404"/>
              <a:gd name="connsiteY0" fmla="*/ 566478 h 1343082"/>
              <a:gd name="connsiteX1" fmla="*/ 76387 w 843404"/>
              <a:gd name="connsiteY1" fmla="*/ 408224 h 1343082"/>
              <a:gd name="connsiteX2" fmla="*/ 99190 w 843404"/>
              <a:gd name="connsiteY2" fmla="*/ 124307 h 1343082"/>
              <a:gd name="connsiteX3" fmla="*/ 262200 w 843404"/>
              <a:gd name="connsiteY3" fmla="*/ 6616 h 1343082"/>
              <a:gd name="connsiteX4" fmla="*/ 579343 w 843404"/>
              <a:gd name="connsiteY4" fmla="*/ 35092 h 1343082"/>
              <a:gd name="connsiteX5" fmla="*/ 696881 w 843404"/>
              <a:gd name="connsiteY5" fmla="*/ 203713 h 1343082"/>
              <a:gd name="connsiteX6" fmla="*/ 841446 w 843404"/>
              <a:gd name="connsiteY6" fmla="*/ 1042164 h 1343082"/>
              <a:gd name="connsiteX7" fmla="*/ 752727 w 843404"/>
              <a:gd name="connsiteY7" fmla="*/ 1282310 h 1343082"/>
              <a:gd name="connsiteX8" fmla="*/ 390961 w 843404"/>
              <a:gd name="connsiteY8" fmla="*/ 1335343 h 1343082"/>
              <a:gd name="connsiteX9" fmla="*/ 184643 w 843404"/>
              <a:gd name="connsiteY9" fmla="*/ 1152189 h 1343082"/>
              <a:gd name="connsiteX10" fmla="*/ 105178 w 843404"/>
              <a:gd name="connsiteY10" fmla="*/ 542240 h 1343082"/>
              <a:gd name="connsiteX11" fmla="*/ 8576 w 843404"/>
              <a:gd name="connsiteY11" fmla="*/ 566478 h 1343082"/>
              <a:gd name="connsiteX0" fmla="*/ 8576 w 843404"/>
              <a:gd name="connsiteY0" fmla="*/ 580816 h 1357420"/>
              <a:gd name="connsiteX1" fmla="*/ 76387 w 843404"/>
              <a:gd name="connsiteY1" fmla="*/ 422562 h 1357420"/>
              <a:gd name="connsiteX2" fmla="*/ 99190 w 843404"/>
              <a:gd name="connsiteY2" fmla="*/ 138645 h 1357420"/>
              <a:gd name="connsiteX3" fmla="*/ 308863 w 843404"/>
              <a:gd name="connsiteY3" fmla="*/ 4451 h 1357420"/>
              <a:gd name="connsiteX4" fmla="*/ 579343 w 843404"/>
              <a:gd name="connsiteY4" fmla="*/ 49430 h 1357420"/>
              <a:gd name="connsiteX5" fmla="*/ 696881 w 843404"/>
              <a:gd name="connsiteY5" fmla="*/ 218051 h 1357420"/>
              <a:gd name="connsiteX6" fmla="*/ 841446 w 843404"/>
              <a:gd name="connsiteY6" fmla="*/ 1056502 h 1357420"/>
              <a:gd name="connsiteX7" fmla="*/ 752727 w 843404"/>
              <a:gd name="connsiteY7" fmla="*/ 1296648 h 1357420"/>
              <a:gd name="connsiteX8" fmla="*/ 390961 w 843404"/>
              <a:gd name="connsiteY8" fmla="*/ 1349681 h 1357420"/>
              <a:gd name="connsiteX9" fmla="*/ 184643 w 843404"/>
              <a:gd name="connsiteY9" fmla="*/ 1166527 h 1357420"/>
              <a:gd name="connsiteX10" fmla="*/ 105178 w 843404"/>
              <a:gd name="connsiteY10" fmla="*/ 556578 h 1357420"/>
              <a:gd name="connsiteX11" fmla="*/ 8576 w 843404"/>
              <a:gd name="connsiteY11" fmla="*/ 580816 h 1357420"/>
              <a:gd name="connsiteX0" fmla="*/ 8576 w 842535"/>
              <a:gd name="connsiteY0" fmla="*/ 580879 h 1357483"/>
              <a:gd name="connsiteX1" fmla="*/ 76387 w 842535"/>
              <a:gd name="connsiteY1" fmla="*/ 422625 h 1357483"/>
              <a:gd name="connsiteX2" fmla="*/ 99190 w 842535"/>
              <a:gd name="connsiteY2" fmla="*/ 138708 h 1357483"/>
              <a:gd name="connsiteX3" fmla="*/ 308863 w 842535"/>
              <a:gd name="connsiteY3" fmla="*/ 4514 h 1357483"/>
              <a:gd name="connsiteX4" fmla="*/ 579343 w 842535"/>
              <a:gd name="connsiteY4" fmla="*/ 49493 h 1357483"/>
              <a:gd name="connsiteX5" fmla="*/ 714903 w 842535"/>
              <a:gd name="connsiteY5" fmla="*/ 221806 h 1357483"/>
              <a:gd name="connsiteX6" fmla="*/ 841446 w 842535"/>
              <a:gd name="connsiteY6" fmla="*/ 1056565 h 1357483"/>
              <a:gd name="connsiteX7" fmla="*/ 752727 w 842535"/>
              <a:gd name="connsiteY7" fmla="*/ 1296711 h 1357483"/>
              <a:gd name="connsiteX8" fmla="*/ 390961 w 842535"/>
              <a:gd name="connsiteY8" fmla="*/ 1349744 h 1357483"/>
              <a:gd name="connsiteX9" fmla="*/ 184643 w 842535"/>
              <a:gd name="connsiteY9" fmla="*/ 1166590 h 1357483"/>
              <a:gd name="connsiteX10" fmla="*/ 105178 w 842535"/>
              <a:gd name="connsiteY10" fmla="*/ 556641 h 1357483"/>
              <a:gd name="connsiteX11" fmla="*/ 8576 w 842535"/>
              <a:gd name="connsiteY11" fmla="*/ 580879 h 1357483"/>
              <a:gd name="connsiteX0" fmla="*/ 8576 w 842535"/>
              <a:gd name="connsiteY0" fmla="*/ 577971 h 1354575"/>
              <a:gd name="connsiteX1" fmla="*/ 76387 w 842535"/>
              <a:gd name="connsiteY1" fmla="*/ 419717 h 1354575"/>
              <a:gd name="connsiteX2" fmla="*/ 99190 w 842535"/>
              <a:gd name="connsiteY2" fmla="*/ 135800 h 1354575"/>
              <a:gd name="connsiteX3" fmla="*/ 308863 w 842535"/>
              <a:gd name="connsiteY3" fmla="*/ 1606 h 1354575"/>
              <a:gd name="connsiteX4" fmla="*/ 714903 w 842535"/>
              <a:gd name="connsiteY4" fmla="*/ 218898 h 1354575"/>
              <a:gd name="connsiteX5" fmla="*/ 841446 w 842535"/>
              <a:gd name="connsiteY5" fmla="*/ 1053657 h 1354575"/>
              <a:gd name="connsiteX6" fmla="*/ 752727 w 842535"/>
              <a:gd name="connsiteY6" fmla="*/ 1293803 h 1354575"/>
              <a:gd name="connsiteX7" fmla="*/ 390961 w 842535"/>
              <a:gd name="connsiteY7" fmla="*/ 1346836 h 1354575"/>
              <a:gd name="connsiteX8" fmla="*/ 184643 w 842535"/>
              <a:gd name="connsiteY8" fmla="*/ 1163682 h 1354575"/>
              <a:gd name="connsiteX9" fmla="*/ 105178 w 842535"/>
              <a:gd name="connsiteY9" fmla="*/ 553733 h 1354575"/>
              <a:gd name="connsiteX10" fmla="*/ 8576 w 842535"/>
              <a:gd name="connsiteY10" fmla="*/ 577971 h 1354575"/>
              <a:gd name="connsiteX0" fmla="*/ 8576 w 841897"/>
              <a:gd name="connsiteY0" fmla="*/ 576547 h 1353151"/>
              <a:gd name="connsiteX1" fmla="*/ 76387 w 841897"/>
              <a:gd name="connsiteY1" fmla="*/ 418293 h 1353151"/>
              <a:gd name="connsiteX2" fmla="*/ 99190 w 841897"/>
              <a:gd name="connsiteY2" fmla="*/ 134376 h 1353151"/>
              <a:gd name="connsiteX3" fmla="*/ 308863 w 841897"/>
              <a:gd name="connsiteY3" fmla="*/ 182 h 1353151"/>
              <a:gd name="connsiteX4" fmla="*/ 730941 w 841897"/>
              <a:gd name="connsiteY4" fmla="*/ 159475 h 1353151"/>
              <a:gd name="connsiteX5" fmla="*/ 841446 w 841897"/>
              <a:gd name="connsiteY5" fmla="*/ 1052233 h 1353151"/>
              <a:gd name="connsiteX6" fmla="*/ 752727 w 841897"/>
              <a:gd name="connsiteY6" fmla="*/ 1292379 h 1353151"/>
              <a:gd name="connsiteX7" fmla="*/ 390961 w 841897"/>
              <a:gd name="connsiteY7" fmla="*/ 1345412 h 1353151"/>
              <a:gd name="connsiteX8" fmla="*/ 184643 w 841897"/>
              <a:gd name="connsiteY8" fmla="*/ 1162258 h 1353151"/>
              <a:gd name="connsiteX9" fmla="*/ 105178 w 841897"/>
              <a:gd name="connsiteY9" fmla="*/ 552309 h 1353151"/>
              <a:gd name="connsiteX10" fmla="*/ 8576 w 841897"/>
              <a:gd name="connsiteY10" fmla="*/ 576547 h 1353151"/>
              <a:gd name="connsiteX0" fmla="*/ 8576 w 852902"/>
              <a:gd name="connsiteY0" fmla="*/ 576547 h 1354413"/>
              <a:gd name="connsiteX1" fmla="*/ 76387 w 852902"/>
              <a:gd name="connsiteY1" fmla="*/ 418293 h 1354413"/>
              <a:gd name="connsiteX2" fmla="*/ 99190 w 852902"/>
              <a:gd name="connsiteY2" fmla="*/ 134376 h 1354413"/>
              <a:gd name="connsiteX3" fmla="*/ 308863 w 852902"/>
              <a:gd name="connsiteY3" fmla="*/ 182 h 1354413"/>
              <a:gd name="connsiteX4" fmla="*/ 730941 w 852902"/>
              <a:gd name="connsiteY4" fmla="*/ 159475 h 1354413"/>
              <a:gd name="connsiteX5" fmla="*/ 852579 w 852902"/>
              <a:gd name="connsiteY5" fmla="*/ 1001682 h 1354413"/>
              <a:gd name="connsiteX6" fmla="*/ 752727 w 852902"/>
              <a:gd name="connsiteY6" fmla="*/ 1292379 h 1354413"/>
              <a:gd name="connsiteX7" fmla="*/ 390961 w 852902"/>
              <a:gd name="connsiteY7" fmla="*/ 1345412 h 1354413"/>
              <a:gd name="connsiteX8" fmla="*/ 184643 w 852902"/>
              <a:gd name="connsiteY8" fmla="*/ 1162258 h 1354413"/>
              <a:gd name="connsiteX9" fmla="*/ 105178 w 852902"/>
              <a:gd name="connsiteY9" fmla="*/ 552309 h 1354413"/>
              <a:gd name="connsiteX10" fmla="*/ 8576 w 852902"/>
              <a:gd name="connsiteY10" fmla="*/ 576547 h 1354413"/>
              <a:gd name="connsiteX0" fmla="*/ 9753 w 842440"/>
              <a:gd name="connsiteY0" fmla="*/ 568913 h 1354413"/>
              <a:gd name="connsiteX1" fmla="*/ 65925 w 842440"/>
              <a:gd name="connsiteY1" fmla="*/ 418293 h 1354413"/>
              <a:gd name="connsiteX2" fmla="*/ 88728 w 842440"/>
              <a:gd name="connsiteY2" fmla="*/ 134376 h 1354413"/>
              <a:gd name="connsiteX3" fmla="*/ 298401 w 842440"/>
              <a:gd name="connsiteY3" fmla="*/ 182 h 1354413"/>
              <a:gd name="connsiteX4" fmla="*/ 720479 w 842440"/>
              <a:gd name="connsiteY4" fmla="*/ 159475 h 1354413"/>
              <a:gd name="connsiteX5" fmla="*/ 842117 w 842440"/>
              <a:gd name="connsiteY5" fmla="*/ 1001682 h 1354413"/>
              <a:gd name="connsiteX6" fmla="*/ 742265 w 842440"/>
              <a:gd name="connsiteY6" fmla="*/ 1292379 h 1354413"/>
              <a:gd name="connsiteX7" fmla="*/ 380499 w 842440"/>
              <a:gd name="connsiteY7" fmla="*/ 1345412 h 1354413"/>
              <a:gd name="connsiteX8" fmla="*/ 174181 w 842440"/>
              <a:gd name="connsiteY8" fmla="*/ 1162258 h 1354413"/>
              <a:gd name="connsiteX9" fmla="*/ 94716 w 842440"/>
              <a:gd name="connsiteY9" fmla="*/ 552309 h 1354413"/>
              <a:gd name="connsiteX10" fmla="*/ 9753 w 842440"/>
              <a:gd name="connsiteY10" fmla="*/ 568913 h 1354413"/>
              <a:gd name="connsiteX0" fmla="*/ 9475 w 842162"/>
              <a:gd name="connsiteY0" fmla="*/ 568921 h 1354421"/>
              <a:gd name="connsiteX1" fmla="*/ 68141 w 842162"/>
              <a:gd name="connsiteY1" fmla="*/ 437939 h 1354421"/>
              <a:gd name="connsiteX2" fmla="*/ 88450 w 842162"/>
              <a:gd name="connsiteY2" fmla="*/ 134384 h 1354421"/>
              <a:gd name="connsiteX3" fmla="*/ 298123 w 842162"/>
              <a:gd name="connsiteY3" fmla="*/ 190 h 1354421"/>
              <a:gd name="connsiteX4" fmla="*/ 720201 w 842162"/>
              <a:gd name="connsiteY4" fmla="*/ 159483 h 1354421"/>
              <a:gd name="connsiteX5" fmla="*/ 841839 w 842162"/>
              <a:gd name="connsiteY5" fmla="*/ 1001690 h 1354421"/>
              <a:gd name="connsiteX6" fmla="*/ 741987 w 842162"/>
              <a:gd name="connsiteY6" fmla="*/ 1292387 h 1354421"/>
              <a:gd name="connsiteX7" fmla="*/ 380221 w 842162"/>
              <a:gd name="connsiteY7" fmla="*/ 1345420 h 1354421"/>
              <a:gd name="connsiteX8" fmla="*/ 173903 w 842162"/>
              <a:gd name="connsiteY8" fmla="*/ 1162266 h 1354421"/>
              <a:gd name="connsiteX9" fmla="*/ 94438 w 842162"/>
              <a:gd name="connsiteY9" fmla="*/ 552317 h 1354421"/>
              <a:gd name="connsiteX10" fmla="*/ 9475 w 842162"/>
              <a:gd name="connsiteY10" fmla="*/ 568921 h 1354421"/>
              <a:gd name="connsiteX0" fmla="*/ 9475 w 842162"/>
              <a:gd name="connsiteY0" fmla="*/ 568732 h 1354232"/>
              <a:gd name="connsiteX1" fmla="*/ 68141 w 842162"/>
              <a:gd name="connsiteY1" fmla="*/ 437750 h 1354232"/>
              <a:gd name="connsiteX2" fmla="*/ 86360 w 842162"/>
              <a:gd name="connsiteY2" fmla="*/ 157448 h 1354232"/>
              <a:gd name="connsiteX3" fmla="*/ 298123 w 842162"/>
              <a:gd name="connsiteY3" fmla="*/ 1 h 1354232"/>
              <a:gd name="connsiteX4" fmla="*/ 720201 w 842162"/>
              <a:gd name="connsiteY4" fmla="*/ 159294 h 1354232"/>
              <a:gd name="connsiteX5" fmla="*/ 841839 w 842162"/>
              <a:gd name="connsiteY5" fmla="*/ 1001501 h 1354232"/>
              <a:gd name="connsiteX6" fmla="*/ 741987 w 842162"/>
              <a:gd name="connsiteY6" fmla="*/ 1292198 h 1354232"/>
              <a:gd name="connsiteX7" fmla="*/ 380221 w 842162"/>
              <a:gd name="connsiteY7" fmla="*/ 1345231 h 1354232"/>
              <a:gd name="connsiteX8" fmla="*/ 173903 w 842162"/>
              <a:gd name="connsiteY8" fmla="*/ 1162077 h 1354232"/>
              <a:gd name="connsiteX9" fmla="*/ 94438 w 842162"/>
              <a:gd name="connsiteY9" fmla="*/ 552128 h 1354232"/>
              <a:gd name="connsiteX10" fmla="*/ 9475 w 842162"/>
              <a:gd name="connsiteY10" fmla="*/ 568732 h 1354232"/>
              <a:gd name="connsiteX0" fmla="*/ 9475 w 842162"/>
              <a:gd name="connsiteY0" fmla="*/ 553089 h 1338589"/>
              <a:gd name="connsiteX1" fmla="*/ 68141 w 842162"/>
              <a:gd name="connsiteY1" fmla="*/ 422107 h 1338589"/>
              <a:gd name="connsiteX2" fmla="*/ 86360 w 842162"/>
              <a:gd name="connsiteY2" fmla="*/ 141805 h 1338589"/>
              <a:gd name="connsiteX3" fmla="*/ 302731 w 842162"/>
              <a:gd name="connsiteY3" fmla="*/ 786 h 1338589"/>
              <a:gd name="connsiteX4" fmla="*/ 720201 w 842162"/>
              <a:gd name="connsiteY4" fmla="*/ 143651 h 1338589"/>
              <a:gd name="connsiteX5" fmla="*/ 841839 w 842162"/>
              <a:gd name="connsiteY5" fmla="*/ 985858 h 1338589"/>
              <a:gd name="connsiteX6" fmla="*/ 741987 w 842162"/>
              <a:gd name="connsiteY6" fmla="*/ 1276555 h 1338589"/>
              <a:gd name="connsiteX7" fmla="*/ 380221 w 842162"/>
              <a:gd name="connsiteY7" fmla="*/ 1329588 h 1338589"/>
              <a:gd name="connsiteX8" fmla="*/ 173903 w 842162"/>
              <a:gd name="connsiteY8" fmla="*/ 1146434 h 1338589"/>
              <a:gd name="connsiteX9" fmla="*/ 94438 w 842162"/>
              <a:gd name="connsiteY9" fmla="*/ 536485 h 1338589"/>
              <a:gd name="connsiteX10" fmla="*/ 9475 w 842162"/>
              <a:gd name="connsiteY10" fmla="*/ 553089 h 1338589"/>
              <a:gd name="connsiteX0" fmla="*/ 9475 w 842162"/>
              <a:gd name="connsiteY0" fmla="*/ 556656 h 1342156"/>
              <a:gd name="connsiteX1" fmla="*/ 68141 w 842162"/>
              <a:gd name="connsiteY1" fmla="*/ 425674 h 1342156"/>
              <a:gd name="connsiteX2" fmla="*/ 86360 w 842162"/>
              <a:gd name="connsiteY2" fmla="*/ 145372 h 1342156"/>
              <a:gd name="connsiteX3" fmla="*/ 302731 w 842162"/>
              <a:gd name="connsiteY3" fmla="*/ 4353 h 1342156"/>
              <a:gd name="connsiteX4" fmla="*/ 720201 w 842162"/>
              <a:gd name="connsiteY4" fmla="*/ 147218 h 1342156"/>
              <a:gd name="connsiteX5" fmla="*/ 841839 w 842162"/>
              <a:gd name="connsiteY5" fmla="*/ 989425 h 1342156"/>
              <a:gd name="connsiteX6" fmla="*/ 741987 w 842162"/>
              <a:gd name="connsiteY6" fmla="*/ 1280122 h 1342156"/>
              <a:gd name="connsiteX7" fmla="*/ 380221 w 842162"/>
              <a:gd name="connsiteY7" fmla="*/ 1333155 h 1342156"/>
              <a:gd name="connsiteX8" fmla="*/ 173903 w 842162"/>
              <a:gd name="connsiteY8" fmla="*/ 1150001 h 1342156"/>
              <a:gd name="connsiteX9" fmla="*/ 94438 w 842162"/>
              <a:gd name="connsiteY9" fmla="*/ 540052 h 1342156"/>
              <a:gd name="connsiteX10" fmla="*/ 9475 w 842162"/>
              <a:gd name="connsiteY10" fmla="*/ 556656 h 1342156"/>
              <a:gd name="connsiteX0" fmla="*/ 9475 w 842162"/>
              <a:gd name="connsiteY0" fmla="*/ 553349 h 1338849"/>
              <a:gd name="connsiteX1" fmla="*/ 68141 w 842162"/>
              <a:gd name="connsiteY1" fmla="*/ 422367 h 1338849"/>
              <a:gd name="connsiteX2" fmla="*/ 96954 w 842162"/>
              <a:gd name="connsiteY2" fmla="*/ 146058 h 1338849"/>
              <a:gd name="connsiteX3" fmla="*/ 302731 w 842162"/>
              <a:gd name="connsiteY3" fmla="*/ 1046 h 1338849"/>
              <a:gd name="connsiteX4" fmla="*/ 720201 w 842162"/>
              <a:gd name="connsiteY4" fmla="*/ 143911 h 1338849"/>
              <a:gd name="connsiteX5" fmla="*/ 841839 w 842162"/>
              <a:gd name="connsiteY5" fmla="*/ 986118 h 1338849"/>
              <a:gd name="connsiteX6" fmla="*/ 741987 w 842162"/>
              <a:gd name="connsiteY6" fmla="*/ 1276815 h 1338849"/>
              <a:gd name="connsiteX7" fmla="*/ 380221 w 842162"/>
              <a:gd name="connsiteY7" fmla="*/ 1329848 h 1338849"/>
              <a:gd name="connsiteX8" fmla="*/ 173903 w 842162"/>
              <a:gd name="connsiteY8" fmla="*/ 1146694 h 1338849"/>
              <a:gd name="connsiteX9" fmla="*/ 94438 w 842162"/>
              <a:gd name="connsiteY9" fmla="*/ 536745 h 1338849"/>
              <a:gd name="connsiteX10" fmla="*/ 9475 w 842162"/>
              <a:gd name="connsiteY10" fmla="*/ 553349 h 1338849"/>
              <a:gd name="connsiteX0" fmla="*/ 9475 w 842162"/>
              <a:gd name="connsiteY0" fmla="*/ 553349 h 1338908"/>
              <a:gd name="connsiteX1" fmla="*/ 68141 w 842162"/>
              <a:gd name="connsiteY1" fmla="*/ 422367 h 1338908"/>
              <a:gd name="connsiteX2" fmla="*/ 96954 w 842162"/>
              <a:gd name="connsiteY2" fmla="*/ 146058 h 1338908"/>
              <a:gd name="connsiteX3" fmla="*/ 302731 w 842162"/>
              <a:gd name="connsiteY3" fmla="*/ 1046 h 1338908"/>
              <a:gd name="connsiteX4" fmla="*/ 720201 w 842162"/>
              <a:gd name="connsiteY4" fmla="*/ 143911 h 1338908"/>
              <a:gd name="connsiteX5" fmla="*/ 841839 w 842162"/>
              <a:gd name="connsiteY5" fmla="*/ 986118 h 1338908"/>
              <a:gd name="connsiteX6" fmla="*/ 741987 w 842162"/>
              <a:gd name="connsiteY6" fmla="*/ 1276815 h 1338908"/>
              <a:gd name="connsiteX7" fmla="*/ 380221 w 842162"/>
              <a:gd name="connsiteY7" fmla="*/ 1329848 h 1338908"/>
              <a:gd name="connsiteX8" fmla="*/ 178844 w 842162"/>
              <a:gd name="connsiteY8" fmla="*/ 1145885 h 1338908"/>
              <a:gd name="connsiteX9" fmla="*/ 94438 w 842162"/>
              <a:gd name="connsiteY9" fmla="*/ 536745 h 1338908"/>
              <a:gd name="connsiteX10" fmla="*/ 9475 w 842162"/>
              <a:gd name="connsiteY10" fmla="*/ 553349 h 1338908"/>
              <a:gd name="connsiteX0" fmla="*/ 9475 w 842162"/>
              <a:gd name="connsiteY0" fmla="*/ 553349 h 1338908"/>
              <a:gd name="connsiteX1" fmla="*/ 68141 w 842162"/>
              <a:gd name="connsiteY1" fmla="*/ 422367 h 1338908"/>
              <a:gd name="connsiteX2" fmla="*/ 96954 w 842162"/>
              <a:gd name="connsiteY2" fmla="*/ 146058 h 1338908"/>
              <a:gd name="connsiteX3" fmla="*/ 302731 w 842162"/>
              <a:gd name="connsiteY3" fmla="*/ 1046 h 1338908"/>
              <a:gd name="connsiteX4" fmla="*/ 720201 w 842162"/>
              <a:gd name="connsiteY4" fmla="*/ 143911 h 1338908"/>
              <a:gd name="connsiteX5" fmla="*/ 841839 w 842162"/>
              <a:gd name="connsiteY5" fmla="*/ 986118 h 1338908"/>
              <a:gd name="connsiteX6" fmla="*/ 741987 w 842162"/>
              <a:gd name="connsiteY6" fmla="*/ 1276815 h 1338908"/>
              <a:gd name="connsiteX7" fmla="*/ 380221 w 842162"/>
              <a:gd name="connsiteY7" fmla="*/ 1329848 h 1338908"/>
              <a:gd name="connsiteX8" fmla="*/ 178844 w 842162"/>
              <a:gd name="connsiteY8" fmla="*/ 1145885 h 1338908"/>
              <a:gd name="connsiteX9" fmla="*/ 94438 w 842162"/>
              <a:gd name="connsiteY9" fmla="*/ 536745 h 1338908"/>
              <a:gd name="connsiteX10" fmla="*/ 9475 w 842162"/>
              <a:gd name="connsiteY10" fmla="*/ 553349 h 1338908"/>
              <a:gd name="connsiteX0" fmla="*/ 9475 w 842162"/>
              <a:gd name="connsiteY0" fmla="*/ 553349 h 1342900"/>
              <a:gd name="connsiteX1" fmla="*/ 68141 w 842162"/>
              <a:gd name="connsiteY1" fmla="*/ 422367 h 1342900"/>
              <a:gd name="connsiteX2" fmla="*/ 96954 w 842162"/>
              <a:gd name="connsiteY2" fmla="*/ 146058 h 1342900"/>
              <a:gd name="connsiteX3" fmla="*/ 302731 w 842162"/>
              <a:gd name="connsiteY3" fmla="*/ 1046 h 1342900"/>
              <a:gd name="connsiteX4" fmla="*/ 720201 w 842162"/>
              <a:gd name="connsiteY4" fmla="*/ 143911 h 1342900"/>
              <a:gd name="connsiteX5" fmla="*/ 841839 w 842162"/>
              <a:gd name="connsiteY5" fmla="*/ 986118 h 1342900"/>
              <a:gd name="connsiteX6" fmla="*/ 741987 w 842162"/>
              <a:gd name="connsiteY6" fmla="*/ 1276815 h 1342900"/>
              <a:gd name="connsiteX7" fmla="*/ 380221 w 842162"/>
              <a:gd name="connsiteY7" fmla="*/ 1329848 h 1342900"/>
              <a:gd name="connsiteX8" fmla="*/ 164306 w 842162"/>
              <a:gd name="connsiteY8" fmla="*/ 1090990 h 1342900"/>
              <a:gd name="connsiteX9" fmla="*/ 94438 w 842162"/>
              <a:gd name="connsiteY9" fmla="*/ 536745 h 1342900"/>
              <a:gd name="connsiteX10" fmla="*/ 9475 w 842162"/>
              <a:gd name="connsiteY10" fmla="*/ 553349 h 1342900"/>
              <a:gd name="connsiteX0" fmla="*/ 9475 w 842162"/>
              <a:gd name="connsiteY0" fmla="*/ 553349 h 1341177"/>
              <a:gd name="connsiteX1" fmla="*/ 68141 w 842162"/>
              <a:gd name="connsiteY1" fmla="*/ 422367 h 1341177"/>
              <a:gd name="connsiteX2" fmla="*/ 96954 w 842162"/>
              <a:gd name="connsiteY2" fmla="*/ 146058 h 1341177"/>
              <a:gd name="connsiteX3" fmla="*/ 302731 w 842162"/>
              <a:gd name="connsiteY3" fmla="*/ 1046 h 1341177"/>
              <a:gd name="connsiteX4" fmla="*/ 720201 w 842162"/>
              <a:gd name="connsiteY4" fmla="*/ 143911 h 1341177"/>
              <a:gd name="connsiteX5" fmla="*/ 841839 w 842162"/>
              <a:gd name="connsiteY5" fmla="*/ 986118 h 1341177"/>
              <a:gd name="connsiteX6" fmla="*/ 741987 w 842162"/>
              <a:gd name="connsiteY6" fmla="*/ 1276815 h 1341177"/>
              <a:gd name="connsiteX7" fmla="*/ 380221 w 842162"/>
              <a:gd name="connsiteY7" fmla="*/ 1329848 h 1341177"/>
              <a:gd name="connsiteX8" fmla="*/ 177395 w 842162"/>
              <a:gd name="connsiteY8" fmla="*/ 1114621 h 1341177"/>
              <a:gd name="connsiteX9" fmla="*/ 94438 w 842162"/>
              <a:gd name="connsiteY9" fmla="*/ 536745 h 1341177"/>
              <a:gd name="connsiteX10" fmla="*/ 9475 w 842162"/>
              <a:gd name="connsiteY10" fmla="*/ 553349 h 1341177"/>
              <a:gd name="connsiteX0" fmla="*/ 9475 w 842162"/>
              <a:gd name="connsiteY0" fmla="*/ 553349 h 1341177"/>
              <a:gd name="connsiteX1" fmla="*/ 68141 w 842162"/>
              <a:gd name="connsiteY1" fmla="*/ 422367 h 1341177"/>
              <a:gd name="connsiteX2" fmla="*/ 96954 w 842162"/>
              <a:gd name="connsiteY2" fmla="*/ 146058 h 1341177"/>
              <a:gd name="connsiteX3" fmla="*/ 302731 w 842162"/>
              <a:gd name="connsiteY3" fmla="*/ 1046 h 1341177"/>
              <a:gd name="connsiteX4" fmla="*/ 720201 w 842162"/>
              <a:gd name="connsiteY4" fmla="*/ 143911 h 1341177"/>
              <a:gd name="connsiteX5" fmla="*/ 841839 w 842162"/>
              <a:gd name="connsiteY5" fmla="*/ 986118 h 1341177"/>
              <a:gd name="connsiteX6" fmla="*/ 741987 w 842162"/>
              <a:gd name="connsiteY6" fmla="*/ 1276815 h 1341177"/>
              <a:gd name="connsiteX7" fmla="*/ 380221 w 842162"/>
              <a:gd name="connsiteY7" fmla="*/ 1329848 h 1341177"/>
              <a:gd name="connsiteX8" fmla="*/ 177395 w 842162"/>
              <a:gd name="connsiteY8" fmla="*/ 1114621 h 1341177"/>
              <a:gd name="connsiteX9" fmla="*/ 94438 w 842162"/>
              <a:gd name="connsiteY9" fmla="*/ 536745 h 1341177"/>
              <a:gd name="connsiteX10" fmla="*/ 9475 w 842162"/>
              <a:gd name="connsiteY10" fmla="*/ 553349 h 1341177"/>
              <a:gd name="connsiteX0" fmla="*/ 9475 w 838228"/>
              <a:gd name="connsiteY0" fmla="*/ 552686 h 1342067"/>
              <a:gd name="connsiteX1" fmla="*/ 68141 w 838228"/>
              <a:gd name="connsiteY1" fmla="*/ 421704 h 1342067"/>
              <a:gd name="connsiteX2" fmla="*/ 96954 w 838228"/>
              <a:gd name="connsiteY2" fmla="*/ 145395 h 1342067"/>
              <a:gd name="connsiteX3" fmla="*/ 302731 w 838228"/>
              <a:gd name="connsiteY3" fmla="*/ 383 h 1342067"/>
              <a:gd name="connsiteX4" fmla="*/ 720201 w 838228"/>
              <a:gd name="connsiteY4" fmla="*/ 143248 h 1342067"/>
              <a:gd name="connsiteX5" fmla="*/ 837868 w 838228"/>
              <a:gd name="connsiteY5" fmla="*/ 935854 h 1342067"/>
              <a:gd name="connsiteX6" fmla="*/ 741987 w 838228"/>
              <a:gd name="connsiteY6" fmla="*/ 1276152 h 1342067"/>
              <a:gd name="connsiteX7" fmla="*/ 380221 w 838228"/>
              <a:gd name="connsiteY7" fmla="*/ 1329185 h 1342067"/>
              <a:gd name="connsiteX8" fmla="*/ 177395 w 838228"/>
              <a:gd name="connsiteY8" fmla="*/ 1113958 h 1342067"/>
              <a:gd name="connsiteX9" fmla="*/ 94438 w 838228"/>
              <a:gd name="connsiteY9" fmla="*/ 536082 h 1342067"/>
              <a:gd name="connsiteX10" fmla="*/ 9475 w 838228"/>
              <a:gd name="connsiteY10" fmla="*/ 552686 h 1342067"/>
              <a:gd name="connsiteX0" fmla="*/ 9475 w 838000"/>
              <a:gd name="connsiteY0" fmla="*/ 552686 h 1336588"/>
              <a:gd name="connsiteX1" fmla="*/ 68141 w 838000"/>
              <a:gd name="connsiteY1" fmla="*/ 421704 h 1336588"/>
              <a:gd name="connsiteX2" fmla="*/ 96954 w 838000"/>
              <a:gd name="connsiteY2" fmla="*/ 145395 h 1336588"/>
              <a:gd name="connsiteX3" fmla="*/ 302731 w 838000"/>
              <a:gd name="connsiteY3" fmla="*/ 383 h 1336588"/>
              <a:gd name="connsiteX4" fmla="*/ 720201 w 838000"/>
              <a:gd name="connsiteY4" fmla="*/ 143248 h 1336588"/>
              <a:gd name="connsiteX5" fmla="*/ 837868 w 838000"/>
              <a:gd name="connsiteY5" fmla="*/ 935854 h 1336588"/>
              <a:gd name="connsiteX6" fmla="*/ 734462 w 838000"/>
              <a:gd name="connsiteY6" fmla="*/ 1253581 h 1336588"/>
              <a:gd name="connsiteX7" fmla="*/ 380221 w 838000"/>
              <a:gd name="connsiteY7" fmla="*/ 1329185 h 1336588"/>
              <a:gd name="connsiteX8" fmla="*/ 177395 w 838000"/>
              <a:gd name="connsiteY8" fmla="*/ 1113958 h 1336588"/>
              <a:gd name="connsiteX9" fmla="*/ 94438 w 838000"/>
              <a:gd name="connsiteY9" fmla="*/ 536082 h 1336588"/>
              <a:gd name="connsiteX10" fmla="*/ 9475 w 838000"/>
              <a:gd name="connsiteY10" fmla="*/ 552686 h 1336588"/>
              <a:gd name="connsiteX0" fmla="*/ 9475 w 837882"/>
              <a:gd name="connsiteY0" fmla="*/ 552686 h 1336871"/>
              <a:gd name="connsiteX1" fmla="*/ 68141 w 837882"/>
              <a:gd name="connsiteY1" fmla="*/ 421704 h 1336871"/>
              <a:gd name="connsiteX2" fmla="*/ 96954 w 837882"/>
              <a:gd name="connsiteY2" fmla="*/ 145395 h 1336871"/>
              <a:gd name="connsiteX3" fmla="*/ 302731 w 837882"/>
              <a:gd name="connsiteY3" fmla="*/ 383 h 1336871"/>
              <a:gd name="connsiteX4" fmla="*/ 720201 w 837882"/>
              <a:gd name="connsiteY4" fmla="*/ 143248 h 1336871"/>
              <a:gd name="connsiteX5" fmla="*/ 837868 w 837882"/>
              <a:gd name="connsiteY5" fmla="*/ 935854 h 1336871"/>
              <a:gd name="connsiteX6" fmla="*/ 725336 w 837882"/>
              <a:gd name="connsiteY6" fmla="*/ 1255076 h 1336871"/>
              <a:gd name="connsiteX7" fmla="*/ 380221 w 837882"/>
              <a:gd name="connsiteY7" fmla="*/ 1329185 h 1336871"/>
              <a:gd name="connsiteX8" fmla="*/ 177395 w 837882"/>
              <a:gd name="connsiteY8" fmla="*/ 1113958 h 1336871"/>
              <a:gd name="connsiteX9" fmla="*/ 94438 w 837882"/>
              <a:gd name="connsiteY9" fmla="*/ 536082 h 1336871"/>
              <a:gd name="connsiteX10" fmla="*/ 9475 w 837882"/>
              <a:gd name="connsiteY10" fmla="*/ 552686 h 1336871"/>
              <a:gd name="connsiteX0" fmla="*/ 9475 w 839240"/>
              <a:gd name="connsiteY0" fmla="*/ 552686 h 1331193"/>
              <a:gd name="connsiteX1" fmla="*/ 68141 w 839240"/>
              <a:gd name="connsiteY1" fmla="*/ 421704 h 1331193"/>
              <a:gd name="connsiteX2" fmla="*/ 96954 w 839240"/>
              <a:gd name="connsiteY2" fmla="*/ 145395 h 1331193"/>
              <a:gd name="connsiteX3" fmla="*/ 302731 w 839240"/>
              <a:gd name="connsiteY3" fmla="*/ 383 h 1331193"/>
              <a:gd name="connsiteX4" fmla="*/ 720201 w 839240"/>
              <a:gd name="connsiteY4" fmla="*/ 143248 h 1331193"/>
              <a:gd name="connsiteX5" fmla="*/ 837868 w 839240"/>
              <a:gd name="connsiteY5" fmla="*/ 935854 h 1331193"/>
              <a:gd name="connsiteX6" fmla="*/ 756246 w 839240"/>
              <a:gd name="connsiteY6" fmla="*/ 1205051 h 1331193"/>
              <a:gd name="connsiteX7" fmla="*/ 380221 w 839240"/>
              <a:gd name="connsiteY7" fmla="*/ 1329185 h 1331193"/>
              <a:gd name="connsiteX8" fmla="*/ 177395 w 839240"/>
              <a:gd name="connsiteY8" fmla="*/ 1113958 h 1331193"/>
              <a:gd name="connsiteX9" fmla="*/ 94438 w 839240"/>
              <a:gd name="connsiteY9" fmla="*/ 536082 h 1331193"/>
              <a:gd name="connsiteX10" fmla="*/ 9475 w 839240"/>
              <a:gd name="connsiteY10" fmla="*/ 552686 h 1331193"/>
              <a:gd name="connsiteX0" fmla="*/ 9475 w 838447"/>
              <a:gd name="connsiteY0" fmla="*/ 552686 h 1332254"/>
              <a:gd name="connsiteX1" fmla="*/ 68141 w 838447"/>
              <a:gd name="connsiteY1" fmla="*/ 421704 h 1332254"/>
              <a:gd name="connsiteX2" fmla="*/ 96954 w 838447"/>
              <a:gd name="connsiteY2" fmla="*/ 145395 h 1332254"/>
              <a:gd name="connsiteX3" fmla="*/ 302731 w 838447"/>
              <a:gd name="connsiteY3" fmla="*/ 383 h 1332254"/>
              <a:gd name="connsiteX4" fmla="*/ 720201 w 838447"/>
              <a:gd name="connsiteY4" fmla="*/ 143248 h 1332254"/>
              <a:gd name="connsiteX5" fmla="*/ 837868 w 838447"/>
              <a:gd name="connsiteY5" fmla="*/ 935854 h 1332254"/>
              <a:gd name="connsiteX6" fmla="*/ 746484 w 838447"/>
              <a:gd name="connsiteY6" fmla="*/ 1219874 h 1332254"/>
              <a:gd name="connsiteX7" fmla="*/ 380221 w 838447"/>
              <a:gd name="connsiteY7" fmla="*/ 1329185 h 1332254"/>
              <a:gd name="connsiteX8" fmla="*/ 177395 w 838447"/>
              <a:gd name="connsiteY8" fmla="*/ 1113958 h 1332254"/>
              <a:gd name="connsiteX9" fmla="*/ 94438 w 838447"/>
              <a:gd name="connsiteY9" fmla="*/ 536082 h 1332254"/>
              <a:gd name="connsiteX10" fmla="*/ 9475 w 838447"/>
              <a:gd name="connsiteY10" fmla="*/ 552686 h 1332254"/>
              <a:gd name="connsiteX0" fmla="*/ 9475 w 838410"/>
              <a:gd name="connsiteY0" fmla="*/ 552686 h 1331841"/>
              <a:gd name="connsiteX1" fmla="*/ 68141 w 838410"/>
              <a:gd name="connsiteY1" fmla="*/ 421704 h 1331841"/>
              <a:gd name="connsiteX2" fmla="*/ 96954 w 838410"/>
              <a:gd name="connsiteY2" fmla="*/ 145395 h 1331841"/>
              <a:gd name="connsiteX3" fmla="*/ 302731 w 838410"/>
              <a:gd name="connsiteY3" fmla="*/ 383 h 1331841"/>
              <a:gd name="connsiteX4" fmla="*/ 720201 w 838410"/>
              <a:gd name="connsiteY4" fmla="*/ 143248 h 1331841"/>
              <a:gd name="connsiteX5" fmla="*/ 837868 w 838410"/>
              <a:gd name="connsiteY5" fmla="*/ 935854 h 1331841"/>
              <a:gd name="connsiteX6" fmla="*/ 745826 w 838410"/>
              <a:gd name="connsiteY6" fmla="*/ 1214692 h 1331841"/>
              <a:gd name="connsiteX7" fmla="*/ 380221 w 838410"/>
              <a:gd name="connsiteY7" fmla="*/ 1329185 h 1331841"/>
              <a:gd name="connsiteX8" fmla="*/ 177395 w 838410"/>
              <a:gd name="connsiteY8" fmla="*/ 1113958 h 1331841"/>
              <a:gd name="connsiteX9" fmla="*/ 94438 w 838410"/>
              <a:gd name="connsiteY9" fmla="*/ 536082 h 1331841"/>
              <a:gd name="connsiteX10" fmla="*/ 9475 w 838410"/>
              <a:gd name="connsiteY10" fmla="*/ 552686 h 1331841"/>
              <a:gd name="connsiteX0" fmla="*/ 9475 w 838410"/>
              <a:gd name="connsiteY0" fmla="*/ 552359 h 1331514"/>
              <a:gd name="connsiteX1" fmla="*/ 68141 w 838410"/>
              <a:gd name="connsiteY1" fmla="*/ 421377 h 1331514"/>
              <a:gd name="connsiteX2" fmla="*/ 113639 w 838410"/>
              <a:gd name="connsiteY2" fmla="*/ 138724 h 1331514"/>
              <a:gd name="connsiteX3" fmla="*/ 302731 w 838410"/>
              <a:gd name="connsiteY3" fmla="*/ 56 h 1331514"/>
              <a:gd name="connsiteX4" fmla="*/ 720201 w 838410"/>
              <a:gd name="connsiteY4" fmla="*/ 142921 h 1331514"/>
              <a:gd name="connsiteX5" fmla="*/ 837868 w 838410"/>
              <a:gd name="connsiteY5" fmla="*/ 935527 h 1331514"/>
              <a:gd name="connsiteX6" fmla="*/ 745826 w 838410"/>
              <a:gd name="connsiteY6" fmla="*/ 1214365 h 1331514"/>
              <a:gd name="connsiteX7" fmla="*/ 380221 w 838410"/>
              <a:gd name="connsiteY7" fmla="*/ 1328858 h 1331514"/>
              <a:gd name="connsiteX8" fmla="*/ 177395 w 838410"/>
              <a:gd name="connsiteY8" fmla="*/ 1113631 h 1331514"/>
              <a:gd name="connsiteX9" fmla="*/ 94438 w 838410"/>
              <a:gd name="connsiteY9" fmla="*/ 535755 h 1331514"/>
              <a:gd name="connsiteX10" fmla="*/ 9475 w 838410"/>
              <a:gd name="connsiteY10" fmla="*/ 552359 h 1331514"/>
              <a:gd name="connsiteX0" fmla="*/ 9475 w 838410"/>
              <a:gd name="connsiteY0" fmla="*/ 555370 h 1334525"/>
              <a:gd name="connsiteX1" fmla="*/ 68141 w 838410"/>
              <a:gd name="connsiteY1" fmla="*/ 424388 h 1334525"/>
              <a:gd name="connsiteX2" fmla="*/ 113639 w 838410"/>
              <a:gd name="connsiteY2" fmla="*/ 141735 h 1334525"/>
              <a:gd name="connsiteX3" fmla="*/ 321423 w 838410"/>
              <a:gd name="connsiteY3" fmla="*/ 5 h 1334525"/>
              <a:gd name="connsiteX4" fmla="*/ 720201 w 838410"/>
              <a:gd name="connsiteY4" fmla="*/ 145932 h 1334525"/>
              <a:gd name="connsiteX5" fmla="*/ 837868 w 838410"/>
              <a:gd name="connsiteY5" fmla="*/ 938538 h 1334525"/>
              <a:gd name="connsiteX6" fmla="*/ 745826 w 838410"/>
              <a:gd name="connsiteY6" fmla="*/ 1217376 h 1334525"/>
              <a:gd name="connsiteX7" fmla="*/ 380221 w 838410"/>
              <a:gd name="connsiteY7" fmla="*/ 1331869 h 1334525"/>
              <a:gd name="connsiteX8" fmla="*/ 177395 w 838410"/>
              <a:gd name="connsiteY8" fmla="*/ 1116642 h 1334525"/>
              <a:gd name="connsiteX9" fmla="*/ 94438 w 838410"/>
              <a:gd name="connsiteY9" fmla="*/ 538766 h 1334525"/>
              <a:gd name="connsiteX10" fmla="*/ 9475 w 838410"/>
              <a:gd name="connsiteY10" fmla="*/ 555370 h 1334525"/>
              <a:gd name="connsiteX0" fmla="*/ 9475 w 838410"/>
              <a:gd name="connsiteY0" fmla="*/ 555454 h 1334609"/>
              <a:gd name="connsiteX1" fmla="*/ 68141 w 838410"/>
              <a:gd name="connsiteY1" fmla="*/ 424472 h 1334609"/>
              <a:gd name="connsiteX2" fmla="*/ 113639 w 838410"/>
              <a:gd name="connsiteY2" fmla="*/ 141819 h 1334609"/>
              <a:gd name="connsiteX3" fmla="*/ 321423 w 838410"/>
              <a:gd name="connsiteY3" fmla="*/ 89 h 1334609"/>
              <a:gd name="connsiteX4" fmla="*/ 720201 w 838410"/>
              <a:gd name="connsiteY4" fmla="*/ 146016 h 1334609"/>
              <a:gd name="connsiteX5" fmla="*/ 837868 w 838410"/>
              <a:gd name="connsiteY5" fmla="*/ 938622 h 1334609"/>
              <a:gd name="connsiteX6" fmla="*/ 745826 w 838410"/>
              <a:gd name="connsiteY6" fmla="*/ 1217460 h 1334609"/>
              <a:gd name="connsiteX7" fmla="*/ 380221 w 838410"/>
              <a:gd name="connsiteY7" fmla="*/ 1331953 h 1334609"/>
              <a:gd name="connsiteX8" fmla="*/ 177395 w 838410"/>
              <a:gd name="connsiteY8" fmla="*/ 1116726 h 1334609"/>
              <a:gd name="connsiteX9" fmla="*/ 94438 w 838410"/>
              <a:gd name="connsiteY9" fmla="*/ 538850 h 1334609"/>
              <a:gd name="connsiteX10" fmla="*/ 9475 w 838410"/>
              <a:gd name="connsiteY10" fmla="*/ 555454 h 1334609"/>
              <a:gd name="connsiteX0" fmla="*/ 8720 w 837655"/>
              <a:gd name="connsiteY0" fmla="*/ 555454 h 1334609"/>
              <a:gd name="connsiteX1" fmla="*/ 74950 w 837655"/>
              <a:gd name="connsiteY1" fmla="*/ 421428 h 1334609"/>
              <a:gd name="connsiteX2" fmla="*/ 112884 w 837655"/>
              <a:gd name="connsiteY2" fmla="*/ 141819 h 1334609"/>
              <a:gd name="connsiteX3" fmla="*/ 320668 w 837655"/>
              <a:gd name="connsiteY3" fmla="*/ 89 h 1334609"/>
              <a:gd name="connsiteX4" fmla="*/ 719446 w 837655"/>
              <a:gd name="connsiteY4" fmla="*/ 146016 h 1334609"/>
              <a:gd name="connsiteX5" fmla="*/ 837113 w 837655"/>
              <a:gd name="connsiteY5" fmla="*/ 938622 h 1334609"/>
              <a:gd name="connsiteX6" fmla="*/ 745071 w 837655"/>
              <a:gd name="connsiteY6" fmla="*/ 1217460 h 1334609"/>
              <a:gd name="connsiteX7" fmla="*/ 379466 w 837655"/>
              <a:gd name="connsiteY7" fmla="*/ 1331953 h 1334609"/>
              <a:gd name="connsiteX8" fmla="*/ 176640 w 837655"/>
              <a:gd name="connsiteY8" fmla="*/ 1116726 h 1334609"/>
              <a:gd name="connsiteX9" fmla="*/ 93683 w 837655"/>
              <a:gd name="connsiteY9" fmla="*/ 538850 h 1334609"/>
              <a:gd name="connsiteX10" fmla="*/ 8720 w 837655"/>
              <a:gd name="connsiteY10" fmla="*/ 555454 h 1334609"/>
              <a:gd name="connsiteX0" fmla="*/ 8720 w 837655"/>
              <a:gd name="connsiteY0" fmla="*/ 555454 h 1334609"/>
              <a:gd name="connsiteX1" fmla="*/ 74950 w 837655"/>
              <a:gd name="connsiteY1" fmla="*/ 421428 h 1334609"/>
              <a:gd name="connsiteX2" fmla="*/ 112884 w 837655"/>
              <a:gd name="connsiteY2" fmla="*/ 141819 h 1334609"/>
              <a:gd name="connsiteX3" fmla="*/ 320668 w 837655"/>
              <a:gd name="connsiteY3" fmla="*/ 89 h 1334609"/>
              <a:gd name="connsiteX4" fmla="*/ 719446 w 837655"/>
              <a:gd name="connsiteY4" fmla="*/ 146016 h 1334609"/>
              <a:gd name="connsiteX5" fmla="*/ 837113 w 837655"/>
              <a:gd name="connsiteY5" fmla="*/ 938622 h 1334609"/>
              <a:gd name="connsiteX6" fmla="*/ 745071 w 837655"/>
              <a:gd name="connsiteY6" fmla="*/ 1217460 h 1334609"/>
              <a:gd name="connsiteX7" fmla="*/ 379466 w 837655"/>
              <a:gd name="connsiteY7" fmla="*/ 1331953 h 1334609"/>
              <a:gd name="connsiteX8" fmla="*/ 176640 w 837655"/>
              <a:gd name="connsiteY8" fmla="*/ 1116726 h 1334609"/>
              <a:gd name="connsiteX9" fmla="*/ 93683 w 837655"/>
              <a:gd name="connsiteY9" fmla="*/ 538850 h 1334609"/>
              <a:gd name="connsiteX10" fmla="*/ 8720 w 837655"/>
              <a:gd name="connsiteY10" fmla="*/ 555454 h 1334609"/>
              <a:gd name="connsiteX0" fmla="*/ 8720 w 837655"/>
              <a:gd name="connsiteY0" fmla="*/ 555461 h 1334616"/>
              <a:gd name="connsiteX1" fmla="*/ 74950 w 837655"/>
              <a:gd name="connsiteY1" fmla="*/ 421435 h 1334616"/>
              <a:gd name="connsiteX2" fmla="*/ 112884 w 837655"/>
              <a:gd name="connsiteY2" fmla="*/ 141826 h 1334616"/>
              <a:gd name="connsiteX3" fmla="*/ 320668 w 837655"/>
              <a:gd name="connsiteY3" fmla="*/ 96 h 1334616"/>
              <a:gd name="connsiteX4" fmla="*/ 719446 w 837655"/>
              <a:gd name="connsiteY4" fmla="*/ 146023 h 1334616"/>
              <a:gd name="connsiteX5" fmla="*/ 837113 w 837655"/>
              <a:gd name="connsiteY5" fmla="*/ 938629 h 1334616"/>
              <a:gd name="connsiteX6" fmla="*/ 745071 w 837655"/>
              <a:gd name="connsiteY6" fmla="*/ 1217467 h 1334616"/>
              <a:gd name="connsiteX7" fmla="*/ 379466 w 837655"/>
              <a:gd name="connsiteY7" fmla="*/ 1331960 h 1334616"/>
              <a:gd name="connsiteX8" fmla="*/ 176640 w 837655"/>
              <a:gd name="connsiteY8" fmla="*/ 1116733 h 1334616"/>
              <a:gd name="connsiteX9" fmla="*/ 93683 w 837655"/>
              <a:gd name="connsiteY9" fmla="*/ 538857 h 1334616"/>
              <a:gd name="connsiteX10" fmla="*/ 8720 w 837655"/>
              <a:gd name="connsiteY10" fmla="*/ 555461 h 1334616"/>
              <a:gd name="connsiteX0" fmla="*/ 8720 w 837655"/>
              <a:gd name="connsiteY0" fmla="*/ 555385 h 1334540"/>
              <a:gd name="connsiteX1" fmla="*/ 74950 w 837655"/>
              <a:gd name="connsiteY1" fmla="*/ 421359 h 1334540"/>
              <a:gd name="connsiteX2" fmla="*/ 123563 w 837655"/>
              <a:gd name="connsiteY2" fmla="*/ 138195 h 1334540"/>
              <a:gd name="connsiteX3" fmla="*/ 320668 w 837655"/>
              <a:gd name="connsiteY3" fmla="*/ 20 h 1334540"/>
              <a:gd name="connsiteX4" fmla="*/ 719446 w 837655"/>
              <a:gd name="connsiteY4" fmla="*/ 145947 h 1334540"/>
              <a:gd name="connsiteX5" fmla="*/ 837113 w 837655"/>
              <a:gd name="connsiteY5" fmla="*/ 938553 h 1334540"/>
              <a:gd name="connsiteX6" fmla="*/ 745071 w 837655"/>
              <a:gd name="connsiteY6" fmla="*/ 1217391 h 1334540"/>
              <a:gd name="connsiteX7" fmla="*/ 379466 w 837655"/>
              <a:gd name="connsiteY7" fmla="*/ 1331884 h 1334540"/>
              <a:gd name="connsiteX8" fmla="*/ 176640 w 837655"/>
              <a:gd name="connsiteY8" fmla="*/ 1116657 h 1334540"/>
              <a:gd name="connsiteX9" fmla="*/ 93683 w 837655"/>
              <a:gd name="connsiteY9" fmla="*/ 538781 h 1334540"/>
              <a:gd name="connsiteX10" fmla="*/ 8720 w 837655"/>
              <a:gd name="connsiteY10" fmla="*/ 555385 h 1334540"/>
              <a:gd name="connsiteX0" fmla="*/ 8179 w 837114"/>
              <a:gd name="connsiteY0" fmla="*/ 555383 h 1334538"/>
              <a:gd name="connsiteX1" fmla="*/ 80640 w 837114"/>
              <a:gd name="connsiteY1" fmla="*/ 420336 h 1334538"/>
              <a:gd name="connsiteX2" fmla="*/ 123022 w 837114"/>
              <a:gd name="connsiteY2" fmla="*/ 138193 h 1334538"/>
              <a:gd name="connsiteX3" fmla="*/ 320127 w 837114"/>
              <a:gd name="connsiteY3" fmla="*/ 18 h 1334538"/>
              <a:gd name="connsiteX4" fmla="*/ 718905 w 837114"/>
              <a:gd name="connsiteY4" fmla="*/ 145945 h 1334538"/>
              <a:gd name="connsiteX5" fmla="*/ 836572 w 837114"/>
              <a:gd name="connsiteY5" fmla="*/ 938551 h 1334538"/>
              <a:gd name="connsiteX6" fmla="*/ 744530 w 837114"/>
              <a:gd name="connsiteY6" fmla="*/ 1217389 h 1334538"/>
              <a:gd name="connsiteX7" fmla="*/ 378925 w 837114"/>
              <a:gd name="connsiteY7" fmla="*/ 1331882 h 1334538"/>
              <a:gd name="connsiteX8" fmla="*/ 176099 w 837114"/>
              <a:gd name="connsiteY8" fmla="*/ 1116655 h 1334538"/>
              <a:gd name="connsiteX9" fmla="*/ 93142 w 837114"/>
              <a:gd name="connsiteY9" fmla="*/ 538779 h 1334538"/>
              <a:gd name="connsiteX10" fmla="*/ 8179 w 837114"/>
              <a:gd name="connsiteY10" fmla="*/ 555383 h 1334538"/>
              <a:gd name="connsiteX0" fmla="*/ 9690 w 838625"/>
              <a:gd name="connsiteY0" fmla="*/ 555383 h 1334538"/>
              <a:gd name="connsiteX1" fmla="*/ 82151 w 838625"/>
              <a:gd name="connsiteY1" fmla="*/ 420336 h 1334538"/>
              <a:gd name="connsiteX2" fmla="*/ 124533 w 838625"/>
              <a:gd name="connsiteY2" fmla="*/ 138193 h 1334538"/>
              <a:gd name="connsiteX3" fmla="*/ 321638 w 838625"/>
              <a:gd name="connsiteY3" fmla="*/ 18 h 1334538"/>
              <a:gd name="connsiteX4" fmla="*/ 720416 w 838625"/>
              <a:gd name="connsiteY4" fmla="*/ 145945 h 1334538"/>
              <a:gd name="connsiteX5" fmla="*/ 838083 w 838625"/>
              <a:gd name="connsiteY5" fmla="*/ 938551 h 1334538"/>
              <a:gd name="connsiteX6" fmla="*/ 746041 w 838625"/>
              <a:gd name="connsiteY6" fmla="*/ 1217389 h 1334538"/>
              <a:gd name="connsiteX7" fmla="*/ 380436 w 838625"/>
              <a:gd name="connsiteY7" fmla="*/ 1331882 h 1334538"/>
              <a:gd name="connsiteX8" fmla="*/ 177610 w 838625"/>
              <a:gd name="connsiteY8" fmla="*/ 1116655 h 1334538"/>
              <a:gd name="connsiteX9" fmla="*/ 94653 w 838625"/>
              <a:gd name="connsiteY9" fmla="*/ 538779 h 1334538"/>
              <a:gd name="connsiteX10" fmla="*/ 9690 w 838625"/>
              <a:gd name="connsiteY10" fmla="*/ 555383 h 1334538"/>
              <a:gd name="connsiteX0" fmla="*/ 9690 w 838625"/>
              <a:gd name="connsiteY0" fmla="*/ 561266 h 1340421"/>
              <a:gd name="connsiteX1" fmla="*/ 82151 w 838625"/>
              <a:gd name="connsiteY1" fmla="*/ 426219 h 1340421"/>
              <a:gd name="connsiteX2" fmla="*/ 124533 w 838625"/>
              <a:gd name="connsiteY2" fmla="*/ 144076 h 1340421"/>
              <a:gd name="connsiteX3" fmla="*/ 368592 w 838625"/>
              <a:gd name="connsiteY3" fmla="*/ 16 h 1340421"/>
              <a:gd name="connsiteX4" fmla="*/ 720416 w 838625"/>
              <a:gd name="connsiteY4" fmla="*/ 151828 h 1340421"/>
              <a:gd name="connsiteX5" fmla="*/ 838083 w 838625"/>
              <a:gd name="connsiteY5" fmla="*/ 944434 h 1340421"/>
              <a:gd name="connsiteX6" fmla="*/ 746041 w 838625"/>
              <a:gd name="connsiteY6" fmla="*/ 1223272 h 1340421"/>
              <a:gd name="connsiteX7" fmla="*/ 380436 w 838625"/>
              <a:gd name="connsiteY7" fmla="*/ 1337765 h 1340421"/>
              <a:gd name="connsiteX8" fmla="*/ 177610 w 838625"/>
              <a:gd name="connsiteY8" fmla="*/ 1122538 h 1340421"/>
              <a:gd name="connsiteX9" fmla="*/ 94653 w 838625"/>
              <a:gd name="connsiteY9" fmla="*/ 544662 h 1340421"/>
              <a:gd name="connsiteX10" fmla="*/ 9690 w 838625"/>
              <a:gd name="connsiteY10" fmla="*/ 561266 h 1340421"/>
              <a:gd name="connsiteX0" fmla="*/ 9690 w 838625"/>
              <a:gd name="connsiteY0" fmla="*/ 561272 h 1340427"/>
              <a:gd name="connsiteX1" fmla="*/ 82151 w 838625"/>
              <a:gd name="connsiteY1" fmla="*/ 426225 h 1340427"/>
              <a:gd name="connsiteX2" fmla="*/ 132321 w 838625"/>
              <a:gd name="connsiteY2" fmla="*/ 142806 h 1340427"/>
              <a:gd name="connsiteX3" fmla="*/ 368592 w 838625"/>
              <a:gd name="connsiteY3" fmla="*/ 22 h 1340427"/>
              <a:gd name="connsiteX4" fmla="*/ 720416 w 838625"/>
              <a:gd name="connsiteY4" fmla="*/ 151834 h 1340427"/>
              <a:gd name="connsiteX5" fmla="*/ 838083 w 838625"/>
              <a:gd name="connsiteY5" fmla="*/ 944440 h 1340427"/>
              <a:gd name="connsiteX6" fmla="*/ 746041 w 838625"/>
              <a:gd name="connsiteY6" fmla="*/ 1223278 h 1340427"/>
              <a:gd name="connsiteX7" fmla="*/ 380436 w 838625"/>
              <a:gd name="connsiteY7" fmla="*/ 1337771 h 1340427"/>
              <a:gd name="connsiteX8" fmla="*/ 177610 w 838625"/>
              <a:gd name="connsiteY8" fmla="*/ 1122544 h 1340427"/>
              <a:gd name="connsiteX9" fmla="*/ 94653 w 838625"/>
              <a:gd name="connsiteY9" fmla="*/ 544668 h 1340427"/>
              <a:gd name="connsiteX10" fmla="*/ 9690 w 838625"/>
              <a:gd name="connsiteY10" fmla="*/ 561272 h 1340427"/>
              <a:gd name="connsiteX0" fmla="*/ 9690 w 838625"/>
              <a:gd name="connsiteY0" fmla="*/ 561272 h 1340427"/>
              <a:gd name="connsiteX1" fmla="*/ 82151 w 838625"/>
              <a:gd name="connsiteY1" fmla="*/ 426225 h 1340427"/>
              <a:gd name="connsiteX2" fmla="*/ 132321 w 838625"/>
              <a:gd name="connsiteY2" fmla="*/ 142806 h 1340427"/>
              <a:gd name="connsiteX3" fmla="*/ 368592 w 838625"/>
              <a:gd name="connsiteY3" fmla="*/ 22 h 1340427"/>
              <a:gd name="connsiteX4" fmla="*/ 720416 w 838625"/>
              <a:gd name="connsiteY4" fmla="*/ 151834 h 1340427"/>
              <a:gd name="connsiteX5" fmla="*/ 838083 w 838625"/>
              <a:gd name="connsiteY5" fmla="*/ 944440 h 1340427"/>
              <a:gd name="connsiteX6" fmla="*/ 746041 w 838625"/>
              <a:gd name="connsiteY6" fmla="*/ 1223278 h 1340427"/>
              <a:gd name="connsiteX7" fmla="*/ 380436 w 838625"/>
              <a:gd name="connsiteY7" fmla="*/ 1337771 h 1340427"/>
              <a:gd name="connsiteX8" fmla="*/ 177610 w 838625"/>
              <a:gd name="connsiteY8" fmla="*/ 1122544 h 1340427"/>
              <a:gd name="connsiteX9" fmla="*/ 94653 w 838625"/>
              <a:gd name="connsiteY9" fmla="*/ 544668 h 1340427"/>
              <a:gd name="connsiteX10" fmla="*/ 9690 w 838625"/>
              <a:gd name="connsiteY10" fmla="*/ 561272 h 1340427"/>
              <a:gd name="connsiteX0" fmla="*/ 9690 w 838625"/>
              <a:gd name="connsiteY0" fmla="*/ 561272 h 1340427"/>
              <a:gd name="connsiteX1" fmla="*/ 82151 w 838625"/>
              <a:gd name="connsiteY1" fmla="*/ 426225 h 1340427"/>
              <a:gd name="connsiteX2" fmla="*/ 132321 w 838625"/>
              <a:gd name="connsiteY2" fmla="*/ 142806 h 1340427"/>
              <a:gd name="connsiteX3" fmla="*/ 368592 w 838625"/>
              <a:gd name="connsiteY3" fmla="*/ 22 h 1340427"/>
              <a:gd name="connsiteX4" fmla="*/ 720416 w 838625"/>
              <a:gd name="connsiteY4" fmla="*/ 151834 h 1340427"/>
              <a:gd name="connsiteX5" fmla="*/ 838083 w 838625"/>
              <a:gd name="connsiteY5" fmla="*/ 944440 h 1340427"/>
              <a:gd name="connsiteX6" fmla="*/ 746041 w 838625"/>
              <a:gd name="connsiteY6" fmla="*/ 1223278 h 1340427"/>
              <a:gd name="connsiteX7" fmla="*/ 380436 w 838625"/>
              <a:gd name="connsiteY7" fmla="*/ 1337771 h 1340427"/>
              <a:gd name="connsiteX8" fmla="*/ 177610 w 838625"/>
              <a:gd name="connsiteY8" fmla="*/ 1122544 h 1340427"/>
              <a:gd name="connsiteX9" fmla="*/ 94653 w 838625"/>
              <a:gd name="connsiteY9" fmla="*/ 544668 h 1340427"/>
              <a:gd name="connsiteX10" fmla="*/ 9690 w 838625"/>
              <a:gd name="connsiteY10" fmla="*/ 561272 h 1340427"/>
              <a:gd name="connsiteX0" fmla="*/ 9690 w 838597"/>
              <a:gd name="connsiteY0" fmla="*/ 561272 h 1338938"/>
              <a:gd name="connsiteX1" fmla="*/ 82151 w 838597"/>
              <a:gd name="connsiteY1" fmla="*/ 426225 h 1338938"/>
              <a:gd name="connsiteX2" fmla="*/ 132321 w 838597"/>
              <a:gd name="connsiteY2" fmla="*/ 142806 h 1338938"/>
              <a:gd name="connsiteX3" fmla="*/ 368592 w 838597"/>
              <a:gd name="connsiteY3" fmla="*/ 22 h 1338938"/>
              <a:gd name="connsiteX4" fmla="*/ 720416 w 838597"/>
              <a:gd name="connsiteY4" fmla="*/ 151834 h 1338938"/>
              <a:gd name="connsiteX5" fmla="*/ 838083 w 838597"/>
              <a:gd name="connsiteY5" fmla="*/ 944440 h 1338938"/>
              <a:gd name="connsiteX6" fmla="*/ 746041 w 838597"/>
              <a:gd name="connsiteY6" fmla="*/ 1223278 h 1338938"/>
              <a:gd name="connsiteX7" fmla="*/ 389782 w 838597"/>
              <a:gd name="connsiteY7" fmla="*/ 1336240 h 1338938"/>
              <a:gd name="connsiteX8" fmla="*/ 177610 w 838597"/>
              <a:gd name="connsiteY8" fmla="*/ 1122544 h 1338938"/>
              <a:gd name="connsiteX9" fmla="*/ 94653 w 838597"/>
              <a:gd name="connsiteY9" fmla="*/ 544668 h 1338938"/>
              <a:gd name="connsiteX10" fmla="*/ 9690 w 838597"/>
              <a:gd name="connsiteY10" fmla="*/ 561272 h 1338938"/>
              <a:gd name="connsiteX0" fmla="*/ 9690 w 838176"/>
              <a:gd name="connsiteY0" fmla="*/ 561272 h 1339740"/>
              <a:gd name="connsiteX1" fmla="*/ 82151 w 838176"/>
              <a:gd name="connsiteY1" fmla="*/ 426225 h 1339740"/>
              <a:gd name="connsiteX2" fmla="*/ 132321 w 838176"/>
              <a:gd name="connsiteY2" fmla="*/ 142806 h 1339740"/>
              <a:gd name="connsiteX3" fmla="*/ 368592 w 838176"/>
              <a:gd name="connsiteY3" fmla="*/ 22 h 1339740"/>
              <a:gd name="connsiteX4" fmla="*/ 720416 w 838176"/>
              <a:gd name="connsiteY4" fmla="*/ 151834 h 1339740"/>
              <a:gd name="connsiteX5" fmla="*/ 838083 w 838176"/>
              <a:gd name="connsiteY5" fmla="*/ 944440 h 1339740"/>
              <a:gd name="connsiteX6" fmla="*/ 732921 w 838176"/>
              <a:gd name="connsiteY6" fmla="*/ 1232650 h 1339740"/>
              <a:gd name="connsiteX7" fmla="*/ 389782 w 838176"/>
              <a:gd name="connsiteY7" fmla="*/ 1336240 h 1339740"/>
              <a:gd name="connsiteX8" fmla="*/ 177610 w 838176"/>
              <a:gd name="connsiteY8" fmla="*/ 1122544 h 1339740"/>
              <a:gd name="connsiteX9" fmla="*/ 94653 w 838176"/>
              <a:gd name="connsiteY9" fmla="*/ 544668 h 1339740"/>
              <a:gd name="connsiteX10" fmla="*/ 9690 w 838176"/>
              <a:gd name="connsiteY10" fmla="*/ 561272 h 1339740"/>
              <a:gd name="connsiteX0" fmla="*/ 9690 w 838100"/>
              <a:gd name="connsiteY0" fmla="*/ 561272 h 1340228"/>
              <a:gd name="connsiteX1" fmla="*/ 82151 w 838100"/>
              <a:gd name="connsiteY1" fmla="*/ 426225 h 1340228"/>
              <a:gd name="connsiteX2" fmla="*/ 132321 w 838100"/>
              <a:gd name="connsiteY2" fmla="*/ 142806 h 1340228"/>
              <a:gd name="connsiteX3" fmla="*/ 368592 w 838100"/>
              <a:gd name="connsiteY3" fmla="*/ 22 h 1340228"/>
              <a:gd name="connsiteX4" fmla="*/ 720416 w 838100"/>
              <a:gd name="connsiteY4" fmla="*/ 151834 h 1340228"/>
              <a:gd name="connsiteX5" fmla="*/ 838083 w 838100"/>
              <a:gd name="connsiteY5" fmla="*/ 944440 h 1340228"/>
              <a:gd name="connsiteX6" fmla="*/ 714454 w 838100"/>
              <a:gd name="connsiteY6" fmla="*/ 1237481 h 1340228"/>
              <a:gd name="connsiteX7" fmla="*/ 389782 w 838100"/>
              <a:gd name="connsiteY7" fmla="*/ 1336240 h 1340228"/>
              <a:gd name="connsiteX8" fmla="*/ 177610 w 838100"/>
              <a:gd name="connsiteY8" fmla="*/ 1122544 h 1340228"/>
              <a:gd name="connsiteX9" fmla="*/ 94653 w 838100"/>
              <a:gd name="connsiteY9" fmla="*/ 544668 h 1340228"/>
              <a:gd name="connsiteX10" fmla="*/ 9690 w 838100"/>
              <a:gd name="connsiteY10" fmla="*/ 561272 h 1340228"/>
              <a:gd name="connsiteX0" fmla="*/ 9690 w 838100"/>
              <a:gd name="connsiteY0" fmla="*/ 561272 h 1340228"/>
              <a:gd name="connsiteX1" fmla="*/ 82151 w 838100"/>
              <a:gd name="connsiteY1" fmla="*/ 426225 h 1340228"/>
              <a:gd name="connsiteX2" fmla="*/ 132321 w 838100"/>
              <a:gd name="connsiteY2" fmla="*/ 142806 h 1340228"/>
              <a:gd name="connsiteX3" fmla="*/ 368592 w 838100"/>
              <a:gd name="connsiteY3" fmla="*/ 22 h 1340228"/>
              <a:gd name="connsiteX4" fmla="*/ 720416 w 838100"/>
              <a:gd name="connsiteY4" fmla="*/ 151834 h 1340228"/>
              <a:gd name="connsiteX5" fmla="*/ 838083 w 838100"/>
              <a:gd name="connsiteY5" fmla="*/ 944440 h 1340228"/>
              <a:gd name="connsiteX6" fmla="*/ 714454 w 838100"/>
              <a:gd name="connsiteY6" fmla="*/ 1237481 h 1340228"/>
              <a:gd name="connsiteX7" fmla="*/ 389782 w 838100"/>
              <a:gd name="connsiteY7" fmla="*/ 1336240 h 1340228"/>
              <a:gd name="connsiteX8" fmla="*/ 177610 w 838100"/>
              <a:gd name="connsiteY8" fmla="*/ 1122544 h 1340228"/>
              <a:gd name="connsiteX9" fmla="*/ 94653 w 838100"/>
              <a:gd name="connsiteY9" fmla="*/ 544668 h 1340228"/>
              <a:gd name="connsiteX10" fmla="*/ 9690 w 838100"/>
              <a:gd name="connsiteY10" fmla="*/ 561272 h 1340228"/>
              <a:gd name="connsiteX0" fmla="*/ 9690 w 838100"/>
              <a:gd name="connsiteY0" fmla="*/ 561272 h 1340228"/>
              <a:gd name="connsiteX1" fmla="*/ 82151 w 838100"/>
              <a:gd name="connsiteY1" fmla="*/ 426225 h 1340228"/>
              <a:gd name="connsiteX2" fmla="*/ 132321 w 838100"/>
              <a:gd name="connsiteY2" fmla="*/ 142806 h 1340228"/>
              <a:gd name="connsiteX3" fmla="*/ 368592 w 838100"/>
              <a:gd name="connsiteY3" fmla="*/ 22 h 1340228"/>
              <a:gd name="connsiteX4" fmla="*/ 720416 w 838100"/>
              <a:gd name="connsiteY4" fmla="*/ 151834 h 1340228"/>
              <a:gd name="connsiteX5" fmla="*/ 838083 w 838100"/>
              <a:gd name="connsiteY5" fmla="*/ 944440 h 1340228"/>
              <a:gd name="connsiteX6" fmla="*/ 714454 w 838100"/>
              <a:gd name="connsiteY6" fmla="*/ 1237481 h 1340228"/>
              <a:gd name="connsiteX7" fmla="*/ 389782 w 838100"/>
              <a:gd name="connsiteY7" fmla="*/ 1336240 h 1340228"/>
              <a:gd name="connsiteX8" fmla="*/ 177610 w 838100"/>
              <a:gd name="connsiteY8" fmla="*/ 1122544 h 1340228"/>
              <a:gd name="connsiteX9" fmla="*/ 94653 w 838100"/>
              <a:gd name="connsiteY9" fmla="*/ 544668 h 1340228"/>
              <a:gd name="connsiteX10" fmla="*/ 9690 w 838100"/>
              <a:gd name="connsiteY10" fmla="*/ 561272 h 1340228"/>
              <a:gd name="connsiteX0" fmla="*/ 9690 w 838100"/>
              <a:gd name="connsiteY0" fmla="*/ 561272 h 1340387"/>
              <a:gd name="connsiteX1" fmla="*/ 82151 w 838100"/>
              <a:gd name="connsiteY1" fmla="*/ 426225 h 1340387"/>
              <a:gd name="connsiteX2" fmla="*/ 132321 w 838100"/>
              <a:gd name="connsiteY2" fmla="*/ 142806 h 1340387"/>
              <a:gd name="connsiteX3" fmla="*/ 368592 w 838100"/>
              <a:gd name="connsiteY3" fmla="*/ 22 h 1340387"/>
              <a:gd name="connsiteX4" fmla="*/ 720416 w 838100"/>
              <a:gd name="connsiteY4" fmla="*/ 151834 h 1340387"/>
              <a:gd name="connsiteX5" fmla="*/ 838083 w 838100"/>
              <a:gd name="connsiteY5" fmla="*/ 944440 h 1340387"/>
              <a:gd name="connsiteX6" fmla="*/ 714454 w 838100"/>
              <a:gd name="connsiteY6" fmla="*/ 1237481 h 1340387"/>
              <a:gd name="connsiteX7" fmla="*/ 389782 w 838100"/>
              <a:gd name="connsiteY7" fmla="*/ 1336240 h 1340387"/>
              <a:gd name="connsiteX8" fmla="*/ 185174 w 838100"/>
              <a:gd name="connsiteY8" fmla="*/ 1119499 h 1340387"/>
              <a:gd name="connsiteX9" fmla="*/ 94653 w 838100"/>
              <a:gd name="connsiteY9" fmla="*/ 544668 h 1340387"/>
              <a:gd name="connsiteX10" fmla="*/ 9690 w 838100"/>
              <a:gd name="connsiteY10" fmla="*/ 561272 h 1340387"/>
              <a:gd name="connsiteX0" fmla="*/ 9690 w 838100"/>
              <a:gd name="connsiteY0" fmla="*/ 561272 h 1340387"/>
              <a:gd name="connsiteX1" fmla="*/ 82151 w 838100"/>
              <a:gd name="connsiteY1" fmla="*/ 426225 h 1340387"/>
              <a:gd name="connsiteX2" fmla="*/ 132321 w 838100"/>
              <a:gd name="connsiteY2" fmla="*/ 142806 h 1340387"/>
              <a:gd name="connsiteX3" fmla="*/ 368592 w 838100"/>
              <a:gd name="connsiteY3" fmla="*/ 22 h 1340387"/>
              <a:gd name="connsiteX4" fmla="*/ 720416 w 838100"/>
              <a:gd name="connsiteY4" fmla="*/ 151834 h 1340387"/>
              <a:gd name="connsiteX5" fmla="*/ 838083 w 838100"/>
              <a:gd name="connsiteY5" fmla="*/ 944440 h 1340387"/>
              <a:gd name="connsiteX6" fmla="*/ 714454 w 838100"/>
              <a:gd name="connsiteY6" fmla="*/ 1237481 h 1340387"/>
              <a:gd name="connsiteX7" fmla="*/ 389782 w 838100"/>
              <a:gd name="connsiteY7" fmla="*/ 1336240 h 1340387"/>
              <a:gd name="connsiteX8" fmla="*/ 185174 w 838100"/>
              <a:gd name="connsiteY8" fmla="*/ 1119499 h 1340387"/>
              <a:gd name="connsiteX9" fmla="*/ 94653 w 838100"/>
              <a:gd name="connsiteY9" fmla="*/ 544668 h 1340387"/>
              <a:gd name="connsiteX10" fmla="*/ 9690 w 838100"/>
              <a:gd name="connsiteY10" fmla="*/ 561272 h 1340387"/>
              <a:gd name="connsiteX0" fmla="*/ 9690 w 838100"/>
              <a:gd name="connsiteY0" fmla="*/ 561272 h 1340441"/>
              <a:gd name="connsiteX1" fmla="*/ 82151 w 838100"/>
              <a:gd name="connsiteY1" fmla="*/ 426225 h 1340441"/>
              <a:gd name="connsiteX2" fmla="*/ 132321 w 838100"/>
              <a:gd name="connsiteY2" fmla="*/ 142806 h 1340441"/>
              <a:gd name="connsiteX3" fmla="*/ 368592 w 838100"/>
              <a:gd name="connsiteY3" fmla="*/ 22 h 1340441"/>
              <a:gd name="connsiteX4" fmla="*/ 720416 w 838100"/>
              <a:gd name="connsiteY4" fmla="*/ 151834 h 1340441"/>
              <a:gd name="connsiteX5" fmla="*/ 838083 w 838100"/>
              <a:gd name="connsiteY5" fmla="*/ 944440 h 1340441"/>
              <a:gd name="connsiteX6" fmla="*/ 714454 w 838100"/>
              <a:gd name="connsiteY6" fmla="*/ 1237481 h 1340441"/>
              <a:gd name="connsiteX7" fmla="*/ 389782 w 838100"/>
              <a:gd name="connsiteY7" fmla="*/ 1336240 h 1340441"/>
              <a:gd name="connsiteX8" fmla="*/ 191405 w 838100"/>
              <a:gd name="connsiteY8" fmla="*/ 1118478 h 1340441"/>
              <a:gd name="connsiteX9" fmla="*/ 94653 w 838100"/>
              <a:gd name="connsiteY9" fmla="*/ 544668 h 1340441"/>
              <a:gd name="connsiteX10" fmla="*/ 9690 w 838100"/>
              <a:gd name="connsiteY10" fmla="*/ 561272 h 1340441"/>
              <a:gd name="connsiteX0" fmla="*/ 9690 w 838100"/>
              <a:gd name="connsiteY0" fmla="*/ 561272 h 1340441"/>
              <a:gd name="connsiteX1" fmla="*/ 82151 w 838100"/>
              <a:gd name="connsiteY1" fmla="*/ 426225 h 1340441"/>
              <a:gd name="connsiteX2" fmla="*/ 132321 w 838100"/>
              <a:gd name="connsiteY2" fmla="*/ 142806 h 1340441"/>
              <a:gd name="connsiteX3" fmla="*/ 368592 w 838100"/>
              <a:gd name="connsiteY3" fmla="*/ 22 h 1340441"/>
              <a:gd name="connsiteX4" fmla="*/ 720416 w 838100"/>
              <a:gd name="connsiteY4" fmla="*/ 151834 h 1340441"/>
              <a:gd name="connsiteX5" fmla="*/ 838083 w 838100"/>
              <a:gd name="connsiteY5" fmla="*/ 944440 h 1340441"/>
              <a:gd name="connsiteX6" fmla="*/ 714454 w 838100"/>
              <a:gd name="connsiteY6" fmla="*/ 1237481 h 1340441"/>
              <a:gd name="connsiteX7" fmla="*/ 389782 w 838100"/>
              <a:gd name="connsiteY7" fmla="*/ 1336240 h 1340441"/>
              <a:gd name="connsiteX8" fmla="*/ 191405 w 838100"/>
              <a:gd name="connsiteY8" fmla="*/ 1118478 h 1340441"/>
              <a:gd name="connsiteX9" fmla="*/ 99116 w 838100"/>
              <a:gd name="connsiteY9" fmla="*/ 554771 h 1340441"/>
              <a:gd name="connsiteX10" fmla="*/ 9690 w 838100"/>
              <a:gd name="connsiteY10" fmla="*/ 561272 h 1340441"/>
              <a:gd name="connsiteX0" fmla="*/ 9690 w 838100"/>
              <a:gd name="connsiteY0" fmla="*/ 561272 h 1340441"/>
              <a:gd name="connsiteX1" fmla="*/ 82151 w 838100"/>
              <a:gd name="connsiteY1" fmla="*/ 426225 h 1340441"/>
              <a:gd name="connsiteX2" fmla="*/ 132321 w 838100"/>
              <a:gd name="connsiteY2" fmla="*/ 142806 h 1340441"/>
              <a:gd name="connsiteX3" fmla="*/ 368592 w 838100"/>
              <a:gd name="connsiteY3" fmla="*/ 22 h 1340441"/>
              <a:gd name="connsiteX4" fmla="*/ 720416 w 838100"/>
              <a:gd name="connsiteY4" fmla="*/ 151834 h 1340441"/>
              <a:gd name="connsiteX5" fmla="*/ 838083 w 838100"/>
              <a:gd name="connsiteY5" fmla="*/ 944440 h 1340441"/>
              <a:gd name="connsiteX6" fmla="*/ 714454 w 838100"/>
              <a:gd name="connsiteY6" fmla="*/ 1237481 h 1340441"/>
              <a:gd name="connsiteX7" fmla="*/ 389782 w 838100"/>
              <a:gd name="connsiteY7" fmla="*/ 1336240 h 1340441"/>
              <a:gd name="connsiteX8" fmla="*/ 191405 w 838100"/>
              <a:gd name="connsiteY8" fmla="*/ 1118478 h 1340441"/>
              <a:gd name="connsiteX9" fmla="*/ 99116 w 838100"/>
              <a:gd name="connsiteY9" fmla="*/ 554771 h 1340441"/>
              <a:gd name="connsiteX10" fmla="*/ 9690 w 838100"/>
              <a:gd name="connsiteY10" fmla="*/ 561272 h 1340441"/>
              <a:gd name="connsiteX0" fmla="*/ 9264 w 837674"/>
              <a:gd name="connsiteY0" fmla="*/ 561273 h 1340442"/>
              <a:gd name="connsiteX1" fmla="*/ 85739 w 837674"/>
              <a:gd name="connsiteY1" fmla="*/ 432792 h 1340442"/>
              <a:gd name="connsiteX2" fmla="*/ 131895 w 837674"/>
              <a:gd name="connsiteY2" fmla="*/ 142807 h 1340442"/>
              <a:gd name="connsiteX3" fmla="*/ 368166 w 837674"/>
              <a:gd name="connsiteY3" fmla="*/ 23 h 1340442"/>
              <a:gd name="connsiteX4" fmla="*/ 719990 w 837674"/>
              <a:gd name="connsiteY4" fmla="*/ 151835 h 1340442"/>
              <a:gd name="connsiteX5" fmla="*/ 837657 w 837674"/>
              <a:gd name="connsiteY5" fmla="*/ 944441 h 1340442"/>
              <a:gd name="connsiteX6" fmla="*/ 714028 w 837674"/>
              <a:gd name="connsiteY6" fmla="*/ 1237482 h 1340442"/>
              <a:gd name="connsiteX7" fmla="*/ 389356 w 837674"/>
              <a:gd name="connsiteY7" fmla="*/ 1336241 h 1340442"/>
              <a:gd name="connsiteX8" fmla="*/ 190979 w 837674"/>
              <a:gd name="connsiteY8" fmla="*/ 1118479 h 1340442"/>
              <a:gd name="connsiteX9" fmla="*/ 98690 w 837674"/>
              <a:gd name="connsiteY9" fmla="*/ 554772 h 1340442"/>
              <a:gd name="connsiteX10" fmla="*/ 9264 w 837674"/>
              <a:gd name="connsiteY10" fmla="*/ 561273 h 1340442"/>
              <a:gd name="connsiteX0" fmla="*/ 9264 w 837674"/>
              <a:gd name="connsiteY0" fmla="*/ 561036 h 1340205"/>
              <a:gd name="connsiteX1" fmla="*/ 85739 w 837674"/>
              <a:gd name="connsiteY1" fmla="*/ 432555 h 1340205"/>
              <a:gd name="connsiteX2" fmla="*/ 131895 w 837674"/>
              <a:gd name="connsiteY2" fmla="*/ 142570 h 1340205"/>
              <a:gd name="connsiteX3" fmla="*/ 377737 w 837674"/>
              <a:gd name="connsiteY3" fmla="*/ 24 h 1340205"/>
              <a:gd name="connsiteX4" fmla="*/ 719990 w 837674"/>
              <a:gd name="connsiteY4" fmla="*/ 151598 h 1340205"/>
              <a:gd name="connsiteX5" fmla="*/ 837657 w 837674"/>
              <a:gd name="connsiteY5" fmla="*/ 944204 h 1340205"/>
              <a:gd name="connsiteX6" fmla="*/ 714028 w 837674"/>
              <a:gd name="connsiteY6" fmla="*/ 1237245 h 1340205"/>
              <a:gd name="connsiteX7" fmla="*/ 389356 w 837674"/>
              <a:gd name="connsiteY7" fmla="*/ 1336004 h 1340205"/>
              <a:gd name="connsiteX8" fmla="*/ 190979 w 837674"/>
              <a:gd name="connsiteY8" fmla="*/ 1118242 h 1340205"/>
              <a:gd name="connsiteX9" fmla="*/ 98690 w 837674"/>
              <a:gd name="connsiteY9" fmla="*/ 554535 h 1340205"/>
              <a:gd name="connsiteX10" fmla="*/ 9264 w 837674"/>
              <a:gd name="connsiteY10" fmla="*/ 561036 h 1340205"/>
              <a:gd name="connsiteX0" fmla="*/ 9264 w 837674"/>
              <a:gd name="connsiteY0" fmla="*/ 563179 h 1342348"/>
              <a:gd name="connsiteX1" fmla="*/ 85739 w 837674"/>
              <a:gd name="connsiteY1" fmla="*/ 434698 h 1342348"/>
              <a:gd name="connsiteX2" fmla="*/ 131895 w 837674"/>
              <a:gd name="connsiteY2" fmla="*/ 144713 h 1342348"/>
              <a:gd name="connsiteX3" fmla="*/ 377737 w 837674"/>
              <a:gd name="connsiteY3" fmla="*/ 2167 h 1342348"/>
              <a:gd name="connsiteX4" fmla="*/ 719990 w 837674"/>
              <a:gd name="connsiteY4" fmla="*/ 153741 h 1342348"/>
              <a:gd name="connsiteX5" fmla="*/ 837657 w 837674"/>
              <a:gd name="connsiteY5" fmla="*/ 946347 h 1342348"/>
              <a:gd name="connsiteX6" fmla="*/ 714028 w 837674"/>
              <a:gd name="connsiteY6" fmla="*/ 1239388 h 1342348"/>
              <a:gd name="connsiteX7" fmla="*/ 389356 w 837674"/>
              <a:gd name="connsiteY7" fmla="*/ 1338147 h 1342348"/>
              <a:gd name="connsiteX8" fmla="*/ 190979 w 837674"/>
              <a:gd name="connsiteY8" fmla="*/ 1120385 h 1342348"/>
              <a:gd name="connsiteX9" fmla="*/ 98690 w 837674"/>
              <a:gd name="connsiteY9" fmla="*/ 556678 h 1342348"/>
              <a:gd name="connsiteX10" fmla="*/ 9264 w 837674"/>
              <a:gd name="connsiteY10" fmla="*/ 563179 h 1342348"/>
              <a:gd name="connsiteX0" fmla="*/ 9264 w 837674"/>
              <a:gd name="connsiteY0" fmla="*/ 561106 h 1340275"/>
              <a:gd name="connsiteX1" fmla="*/ 85739 w 837674"/>
              <a:gd name="connsiteY1" fmla="*/ 432625 h 1340275"/>
              <a:gd name="connsiteX2" fmla="*/ 138784 w 837674"/>
              <a:gd name="connsiteY2" fmla="*/ 134289 h 1340275"/>
              <a:gd name="connsiteX3" fmla="*/ 377737 w 837674"/>
              <a:gd name="connsiteY3" fmla="*/ 94 h 1340275"/>
              <a:gd name="connsiteX4" fmla="*/ 719990 w 837674"/>
              <a:gd name="connsiteY4" fmla="*/ 151668 h 1340275"/>
              <a:gd name="connsiteX5" fmla="*/ 837657 w 837674"/>
              <a:gd name="connsiteY5" fmla="*/ 944274 h 1340275"/>
              <a:gd name="connsiteX6" fmla="*/ 714028 w 837674"/>
              <a:gd name="connsiteY6" fmla="*/ 1237315 h 1340275"/>
              <a:gd name="connsiteX7" fmla="*/ 389356 w 837674"/>
              <a:gd name="connsiteY7" fmla="*/ 1336074 h 1340275"/>
              <a:gd name="connsiteX8" fmla="*/ 190979 w 837674"/>
              <a:gd name="connsiteY8" fmla="*/ 1118312 h 1340275"/>
              <a:gd name="connsiteX9" fmla="*/ 98690 w 837674"/>
              <a:gd name="connsiteY9" fmla="*/ 554605 h 1340275"/>
              <a:gd name="connsiteX10" fmla="*/ 9264 w 837674"/>
              <a:gd name="connsiteY10" fmla="*/ 561106 h 1340275"/>
              <a:gd name="connsiteX0" fmla="*/ 9264 w 837674"/>
              <a:gd name="connsiteY0" fmla="*/ 561059 h 1340228"/>
              <a:gd name="connsiteX1" fmla="*/ 85739 w 837674"/>
              <a:gd name="connsiteY1" fmla="*/ 432578 h 1340228"/>
              <a:gd name="connsiteX2" fmla="*/ 142573 w 837674"/>
              <a:gd name="connsiteY2" fmla="*/ 139038 h 1340228"/>
              <a:gd name="connsiteX3" fmla="*/ 377737 w 837674"/>
              <a:gd name="connsiteY3" fmla="*/ 47 h 1340228"/>
              <a:gd name="connsiteX4" fmla="*/ 719990 w 837674"/>
              <a:gd name="connsiteY4" fmla="*/ 151621 h 1340228"/>
              <a:gd name="connsiteX5" fmla="*/ 837657 w 837674"/>
              <a:gd name="connsiteY5" fmla="*/ 944227 h 1340228"/>
              <a:gd name="connsiteX6" fmla="*/ 714028 w 837674"/>
              <a:gd name="connsiteY6" fmla="*/ 1237268 h 1340228"/>
              <a:gd name="connsiteX7" fmla="*/ 389356 w 837674"/>
              <a:gd name="connsiteY7" fmla="*/ 1336027 h 1340228"/>
              <a:gd name="connsiteX8" fmla="*/ 190979 w 837674"/>
              <a:gd name="connsiteY8" fmla="*/ 1118265 h 1340228"/>
              <a:gd name="connsiteX9" fmla="*/ 98690 w 837674"/>
              <a:gd name="connsiteY9" fmla="*/ 554558 h 1340228"/>
              <a:gd name="connsiteX10" fmla="*/ 9264 w 837674"/>
              <a:gd name="connsiteY10" fmla="*/ 561059 h 134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7674" h="1340228">
                <a:moveTo>
                  <a:pt x="9264" y="561059"/>
                </a:moveTo>
                <a:cubicBezTo>
                  <a:pt x="-23312" y="593730"/>
                  <a:pt x="36711" y="472787"/>
                  <a:pt x="85739" y="432578"/>
                </a:cubicBezTo>
                <a:cubicBezTo>
                  <a:pt x="80658" y="362847"/>
                  <a:pt x="93907" y="211126"/>
                  <a:pt x="142573" y="139038"/>
                </a:cubicBezTo>
                <a:cubicBezTo>
                  <a:pt x="191239" y="66950"/>
                  <a:pt x="281501" y="-2050"/>
                  <a:pt x="377737" y="47"/>
                </a:cubicBezTo>
                <a:cubicBezTo>
                  <a:pt x="473973" y="2144"/>
                  <a:pt x="643337" y="-5742"/>
                  <a:pt x="719990" y="151621"/>
                </a:cubicBezTo>
                <a:cubicBezTo>
                  <a:pt x="796643" y="308984"/>
                  <a:pt x="838651" y="763286"/>
                  <a:pt x="837657" y="944227"/>
                </a:cubicBezTo>
                <a:cubicBezTo>
                  <a:pt x="836663" y="1125168"/>
                  <a:pt x="788745" y="1171968"/>
                  <a:pt x="714028" y="1237268"/>
                </a:cubicBezTo>
                <a:cubicBezTo>
                  <a:pt x="639311" y="1302568"/>
                  <a:pt x="476531" y="1355861"/>
                  <a:pt x="389356" y="1336027"/>
                </a:cubicBezTo>
                <a:cubicBezTo>
                  <a:pt x="302181" y="1316193"/>
                  <a:pt x="230371" y="1224871"/>
                  <a:pt x="190979" y="1118265"/>
                </a:cubicBezTo>
                <a:cubicBezTo>
                  <a:pt x="91511" y="819657"/>
                  <a:pt x="131486" y="610119"/>
                  <a:pt x="98690" y="554558"/>
                </a:cubicBezTo>
                <a:cubicBezTo>
                  <a:pt x="61556" y="528899"/>
                  <a:pt x="20789" y="549629"/>
                  <a:pt x="9264" y="561059"/>
                </a:cubicBezTo>
                <a:close/>
              </a:path>
            </a:pathLst>
          </a:custGeom>
          <a:noFill/>
          <a:ln w="19050" cap="flat">
            <a:solidFill>
              <a:schemeClr val="tx1"/>
            </a:solidFill>
            <a:prstDash val="solid"/>
            <a:miter/>
          </a:ln>
        </p:spPr>
        <p:txBody>
          <a:bodyPr rtlCol="0" anchor="ctr"/>
          <a:lstStyle/>
          <a:p>
            <a:endParaRPr lang="en-US">
              <a:ln>
                <a:solidFill>
                  <a:srgbClr val="000000"/>
                </a:solidFill>
              </a:ln>
              <a:solidFill>
                <a:srgbClr val="000000"/>
              </a:solidFill>
            </a:endParaRPr>
          </a:p>
        </p:txBody>
      </p:sp>
      <p:cxnSp>
        <p:nvCxnSpPr>
          <p:cNvPr id="7" name="Straight Connector 6">
            <a:extLst>
              <a:ext uri="{FF2B5EF4-FFF2-40B4-BE49-F238E27FC236}">
                <a16:creationId xmlns:a16="http://schemas.microsoft.com/office/drawing/2014/main" id="{D69138B0-E59F-7A16-88E9-CB5D63395227}"/>
              </a:ext>
            </a:extLst>
          </p:cNvPr>
          <p:cNvCxnSpPr/>
          <p:nvPr/>
        </p:nvCxnSpPr>
        <p:spPr>
          <a:xfrm>
            <a:off x="814356" y="3492635"/>
            <a:ext cx="2766789" cy="0"/>
          </a:xfrm>
          <a:prstGeom prst="line">
            <a:avLst/>
          </a:prstGeom>
          <a:ln w="19050">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43005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E2A96188-384C-4341-9EEB-967A9341C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F77BBD-2E00-CD95-44C1-2C50D74B60FC}"/>
              </a:ext>
            </a:extLst>
          </p:cNvPr>
          <p:cNvSpPr>
            <a:spLocks noGrp="1"/>
          </p:cNvSpPr>
          <p:nvPr>
            <p:ph type="title"/>
          </p:nvPr>
        </p:nvSpPr>
        <p:spPr>
          <a:xfrm>
            <a:off x="700148" y="4662010"/>
            <a:ext cx="5952442" cy="1693899"/>
          </a:xfrm>
        </p:spPr>
        <p:txBody>
          <a:bodyPr>
            <a:normAutofit/>
          </a:bodyPr>
          <a:lstStyle/>
          <a:p>
            <a:pPr algn="ctr"/>
            <a:r>
              <a:rPr lang="en-US" sz="4400" dirty="0">
                <a:latin typeface="The Serif Hand Extrablack" panose="03070502030502020204" pitchFamily="66" charset="0"/>
              </a:rPr>
              <a:t>the number of bakery reviews in Santa Barbara</a:t>
            </a:r>
          </a:p>
        </p:txBody>
      </p:sp>
      <p:sp>
        <p:nvSpPr>
          <p:cNvPr id="41" name="Freeform: Shape 40">
            <a:extLst>
              <a:ext uri="{FF2B5EF4-FFF2-40B4-BE49-F238E27FC236}">
                <a16:creationId xmlns:a16="http://schemas.microsoft.com/office/drawing/2014/main" id="{C535A640-1948-4AFD-A0B7-19AFDA955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2728" y="698785"/>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solidFill>
            <a:schemeClr val="bg1"/>
          </a:solidFill>
          <a:ln w="19050" cap="flat">
            <a:noFill/>
            <a:prstDash val="solid"/>
            <a:miter/>
          </a:ln>
        </p:spPr>
        <p:txBody>
          <a:bodyPr wrap="square" rtlCol="0" anchor="ctr">
            <a:noAutofit/>
          </a:bodyPr>
          <a:lstStyle/>
          <a:p>
            <a:endParaRPr lang="en-US"/>
          </a:p>
        </p:txBody>
      </p:sp>
      <p:sp>
        <p:nvSpPr>
          <p:cNvPr id="43" name="Freeform: Shape 42">
            <a:extLst>
              <a:ext uri="{FF2B5EF4-FFF2-40B4-BE49-F238E27FC236}">
                <a16:creationId xmlns:a16="http://schemas.microsoft.com/office/drawing/2014/main" id="{8937C130-01E6-4BEB-89A6-F15DD7EE9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957" y="751140"/>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noFill/>
          <a:ln w="19050" cap="flat">
            <a:solidFill>
              <a:schemeClr val="tx1"/>
            </a:solidFill>
            <a:prstDash val="solid"/>
            <a:miter/>
          </a:ln>
        </p:spPr>
        <p:txBody>
          <a:bodyPr wrap="square" rtlCol="0" anchor="ctr">
            <a:noAutofit/>
          </a:bodyPr>
          <a:lstStyle/>
          <a:p>
            <a:endParaRPr lang="en-US"/>
          </a:p>
        </p:txBody>
      </p:sp>
      <p:sp>
        <p:nvSpPr>
          <p:cNvPr id="9" name="Content Placeholder 8">
            <a:extLst>
              <a:ext uri="{FF2B5EF4-FFF2-40B4-BE49-F238E27FC236}">
                <a16:creationId xmlns:a16="http://schemas.microsoft.com/office/drawing/2014/main" id="{1C6870F0-161E-34DF-65BE-B879DD0C5D3C}"/>
              </a:ext>
            </a:extLst>
          </p:cNvPr>
          <p:cNvSpPr>
            <a:spLocks noGrp="1"/>
          </p:cNvSpPr>
          <p:nvPr>
            <p:ph idx="1"/>
          </p:nvPr>
        </p:nvSpPr>
        <p:spPr>
          <a:xfrm>
            <a:off x="7268817" y="3714309"/>
            <a:ext cx="4147932" cy="2641600"/>
          </a:xfrm>
        </p:spPr>
        <p:txBody>
          <a:bodyPr anchor="ctr">
            <a:noAutofit/>
          </a:bodyPr>
          <a:lstStyle/>
          <a:p>
            <a:pPr rtl="0">
              <a:spcBef>
                <a:spcPts val="0"/>
              </a:spcBef>
              <a:spcAft>
                <a:spcPts val="0"/>
              </a:spcAft>
            </a:pPr>
            <a:r>
              <a:rPr lang="en-US" sz="3600" u="sng" strike="noStrike" dirty="0">
                <a:effectLst/>
                <a:latin typeface="The Hand Black" panose="03070502030502020204" pitchFamily="66" charset="0"/>
              </a:rPr>
              <a:t>Pattern in other months: </a:t>
            </a:r>
            <a:endParaRPr lang="en-US" sz="3600" u="sng" dirty="0">
              <a:latin typeface="The Hand Black" panose="03070502030502020204" pitchFamily="66" charset="0"/>
            </a:endParaRPr>
          </a:p>
          <a:p>
            <a:pPr algn="just" rtl="0">
              <a:spcBef>
                <a:spcPts val="0"/>
              </a:spcBef>
              <a:spcAft>
                <a:spcPts val="0"/>
              </a:spcAft>
            </a:pPr>
            <a:r>
              <a:rPr lang="en-US" sz="3600" u="none" strike="noStrike" dirty="0">
                <a:effectLst/>
                <a:latin typeface="The Hand Black" panose="03070502030502020204" pitchFamily="66" charset="0"/>
              </a:rPr>
              <a:t>Next step is to draw county trips chart by month to see if it’s related to the number of reviews.</a:t>
            </a:r>
            <a:endParaRPr lang="en-US" sz="3600" dirty="0">
              <a:effectLst/>
              <a:latin typeface="The Hand Black" panose="03070502030502020204" pitchFamily="66" charset="0"/>
            </a:endParaRPr>
          </a:p>
        </p:txBody>
      </p:sp>
      <p:pic>
        <p:nvPicPr>
          <p:cNvPr id="2050" name="Picture 2">
            <a:extLst>
              <a:ext uri="{FF2B5EF4-FFF2-40B4-BE49-F238E27FC236}">
                <a16:creationId xmlns:a16="http://schemas.microsoft.com/office/drawing/2014/main" id="{D63030E8-4A51-2FAF-363E-17D54AF3A52D}"/>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50000"/>
                    </a14:imgEffect>
                    <a14:imgEffect>
                      <a14:saturation sat="0"/>
                    </a14:imgEffect>
                  </a14:imgLayer>
                </a14:imgProps>
              </a:ext>
              <a:ext uri="{28A0092B-C50C-407E-A947-70E740481C1C}">
                <a14:useLocalDpi xmlns:a14="http://schemas.microsoft.com/office/drawing/2010/main" val="0"/>
              </a:ext>
            </a:extLst>
          </a:blip>
          <a:srcRect l="1205" t="9079" r="1701" b="3442"/>
          <a:stretch/>
        </p:blipFill>
        <p:spPr bwMode="auto">
          <a:xfrm>
            <a:off x="912625" y="1018901"/>
            <a:ext cx="5484859" cy="308702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948BEE9-72FA-1FEC-69F7-54C5F52CD050}"/>
              </a:ext>
            </a:extLst>
          </p:cNvPr>
          <p:cNvSpPr txBox="1"/>
          <p:nvPr/>
        </p:nvSpPr>
        <p:spPr>
          <a:xfrm>
            <a:off x="7251703" y="751140"/>
            <a:ext cx="4165046" cy="2862322"/>
          </a:xfrm>
          <a:prstGeom prst="rect">
            <a:avLst/>
          </a:prstGeom>
          <a:noFill/>
        </p:spPr>
        <p:txBody>
          <a:bodyPr wrap="square" rtlCol="0">
            <a:spAutoFit/>
          </a:bodyPr>
          <a:lstStyle/>
          <a:p>
            <a:pPr algn="just"/>
            <a:r>
              <a:rPr lang="en-US" sz="3600" u="none" strike="noStrike" dirty="0">
                <a:effectLst/>
                <a:latin typeface="The Hand Black" panose="03070502030502020204" pitchFamily="66" charset="0"/>
              </a:rPr>
              <a:t>The total number of reviews in 2020 is less than those in 2019 and 2021, even though the drop is not as significant as the decline of the number of trips.</a:t>
            </a:r>
            <a:endParaRPr lang="en-US" sz="3600" dirty="0"/>
          </a:p>
        </p:txBody>
      </p:sp>
    </p:spTree>
    <p:extLst>
      <p:ext uri="{BB962C8B-B14F-4D97-AF65-F5344CB8AC3E}">
        <p14:creationId xmlns:p14="http://schemas.microsoft.com/office/powerpoint/2010/main" val="1156266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4474318-9BA9-4C58-85CC-EAF141DDB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D2C278-0791-20AB-432B-3C62756286A5}"/>
              </a:ext>
            </a:extLst>
          </p:cNvPr>
          <p:cNvSpPr>
            <a:spLocks noGrp="1"/>
          </p:cNvSpPr>
          <p:nvPr>
            <p:ph type="title"/>
          </p:nvPr>
        </p:nvSpPr>
        <p:spPr>
          <a:xfrm>
            <a:off x="722569" y="1594885"/>
            <a:ext cx="3556795" cy="3824702"/>
          </a:xfrm>
        </p:spPr>
        <p:txBody>
          <a:bodyPr>
            <a:normAutofit/>
          </a:bodyPr>
          <a:lstStyle/>
          <a:p>
            <a:pPr algn="ctr"/>
            <a:r>
              <a:rPr lang="en-US" sz="6000" dirty="0">
                <a:latin typeface="The Serif Hand Extrablack" panose="03070502030502020204" pitchFamily="66" charset="0"/>
              </a:rPr>
              <a:t>The problem we wish to address</a:t>
            </a:r>
          </a:p>
        </p:txBody>
      </p:sp>
      <p:sp>
        <p:nvSpPr>
          <p:cNvPr id="20" name="Freeform: Shape 19">
            <a:extLst>
              <a:ext uri="{FF2B5EF4-FFF2-40B4-BE49-F238E27FC236}">
                <a16:creationId xmlns:a16="http://schemas.microsoft.com/office/drawing/2014/main" id="{9F9F0D99-A2D7-4650-BA53-99550E8F68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flipV="1">
            <a:off x="5369837" y="-256824"/>
            <a:ext cx="5737892" cy="7262471"/>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196455 w 12114253"/>
              <a:gd name="connsiteY11" fmla="*/ 5908410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141474 w 12114253"/>
              <a:gd name="connsiteY9" fmla="*/ 5927859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236797 w 12114253"/>
              <a:gd name="connsiteY9" fmla="*/ 5927859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92239 w 12114253"/>
              <a:gd name="connsiteY11" fmla="*/ 5912762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3319168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07348"/>
              <a:gd name="connsiteY0" fmla="*/ 0 h 6231011"/>
              <a:gd name="connsiteX1" fmla="*/ 304663 w 12107348"/>
              <a:gd name="connsiteY1" fmla="*/ 10761 h 6231011"/>
              <a:gd name="connsiteX2" fmla="*/ 0 w 12107348"/>
              <a:gd name="connsiteY2" fmla="*/ 47942 h 6231011"/>
              <a:gd name="connsiteX3" fmla="*/ 0 w 12107348"/>
              <a:gd name="connsiteY3" fmla="*/ 909146 h 6231011"/>
              <a:gd name="connsiteX4" fmla="*/ 4597 w 12107348"/>
              <a:gd name="connsiteY4" fmla="*/ 909146 h 6231011"/>
              <a:gd name="connsiteX5" fmla="*/ 88972 w 12107348"/>
              <a:gd name="connsiteY5" fmla="*/ 3523848 h 6231011"/>
              <a:gd name="connsiteX6" fmla="*/ 148480 w 12107348"/>
              <a:gd name="connsiteY6" fmla="*/ 5930841 h 6231011"/>
              <a:gd name="connsiteX7" fmla="*/ 3319168 w 12107348"/>
              <a:gd name="connsiteY7" fmla="*/ 5933377 h 6231011"/>
              <a:gd name="connsiteX8" fmla="*/ 4308929 w 12107348"/>
              <a:gd name="connsiteY8" fmla="*/ 5926717 h 6231011"/>
              <a:gd name="connsiteX9" fmla="*/ 5308288 w 12107348"/>
              <a:gd name="connsiteY9" fmla="*/ 5937810 h 6231011"/>
              <a:gd name="connsiteX10" fmla="*/ 5707509 w 12107348"/>
              <a:gd name="connsiteY10" fmla="*/ 6231011 h 6231011"/>
              <a:gd name="connsiteX11" fmla="*/ 6071394 w 12107348"/>
              <a:gd name="connsiteY11" fmla="*/ 5917114 h 6231011"/>
              <a:gd name="connsiteX12" fmla="*/ 9098386 w 12107348"/>
              <a:gd name="connsiteY12" fmla="*/ 5911624 h 6231011"/>
              <a:gd name="connsiteX13" fmla="*/ 10007288 w 12107348"/>
              <a:gd name="connsiteY13" fmla="*/ 5914499 h 6231011"/>
              <a:gd name="connsiteX14" fmla="*/ 10927227 w 12107348"/>
              <a:gd name="connsiteY14" fmla="*/ 5922366 h 6231011"/>
              <a:gd name="connsiteX15" fmla="*/ 12085310 w 12107348"/>
              <a:gd name="connsiteY15" fmla="*/ 5921320 h 6231011"/>
              <a:gd name="connsiteX16" fmla="*/ 12063456 w 12107348"/>
              <a:gd name="connsiteY16" fmla="*/ 2621674 h 6231011"/>
              <a:gd name="connsiteX17" fmla="*/ 12054104 w 12107348"/>
              <a:gd name="connsiteY17" fmla="*/ 176313 h 6231011"/>
              <a:gd name="connsiteX18" fmla="*/ 11289537 w 12107348"/>
              <a:gd name="connsiteY18" fmla="*/ 107615 h 6231011"/>
              <a:gd name="connsiteX19" fmla="*/ 10259313 w 12107348"/>
              <a:gd name="connsiteY19" fmla="*/ 101059 h 6231011"/>
              <a:gd name="connsiteX20" fmla="*/ 7599878 w 12107348"/>
              <a:gd name="connsiteY20" fmla="*/ 75910 h 6231011"/>
              <a:gd name="connsiteX21" fmla="*/ 1892744 w 12107348"/>
              <a:gd name="connsiteY21" fmla="*/ 0 h 6231011"/>
              <a:gd name="connsiteX0" fmla="*/ 1892744 w 12107348"/>
              <a:gd name="connsiteY0" fmla="*/ 0 h 6231011"/>
              <a:gd name="connsiteX1" fmla="*/ 304663 w 12107348"/>
              <a:gd name="connsiteY1" fmla="*/ 10761 h 6231011"/>
              <a:gd name="connsiteX2" fmla="*/ 0 w 12107348"/>
              <a:gd name="connsiteY2" fmla="*/ 47942 h 6231011"/>
              <a:gd name="connsiteX3" fmla="*/ 0 w 12107348"/>
              <a:gd name="connsiteY3" fmla="*/ 909146 h 6231011"/>
              <a:gd name="connsiteX4" fmla="*/ 4597 w 12107348"/>
              <a:gd name="connsiteY4" fmla="*/ 909146 h 6231011"/>
              <a:gd name="connsiteX5" fmla="*/ 88972 w 12107348"/>
              <a:gd name="connsiteY5" fmla="*/ 3523848 h 6231011"/>
              <a:gd name="connsiteX6" fmla="*/ 148480 w 12107348"/>
              <a:gd name="connsiteY6" fmla="*/ 5930841 h 6231011"/>
              <a:gd name="connsiteX7" fmla="*/ 3319168 w 12107348"/>
              <a:gd name="connsiteY7" fmla="*/ 5933377 h 6231011"/>
              <a:gd name="connsiteX8" fmla="*/ 4308929 w 12107348"/>
              <a:gd name="connsiteY8" fmla="*/ 5926717 h 6231011"/>
              <a:gd name="connsiteX9" fmla="*/ 5308288 w 12107348"/>
              <a:gd name="connsiteY9" fmla="*/ 5937810 h 6231011"/>
              <a:gd name="connsiteX10" fmla="*/ 5707509 w 12107348"/>
              <a:gd name="connsiteY10" fmla="*/ 6231011 h 6231011"/>
              <a:gd name="connsiteX11" fmla="*/ 6071394 w 12107348"/>
              <a:gd name="connsiteY11" fmla="*/ 5917114 h 6231011"/>
              <a:gd name="connsiteX12" fmla="*/ 9098386 w 12107348"/>
              <a:gd name="connsiteY12" fmla="*/ 5911624 h 6231011"/>
              <a:gd name="connsiteX13" fmla="*/ 10007288 w 12107348"/>
              <a:gd name="connsiteY13" fmla="*/ 5914499 h 6231011"/>
              <a:gd name="connsiteX14" fmla="*/ 10927227 w 12107348"/>
              <a:gd name="connsiteY14" fmla="*/ 5922366 h 6231011"/>
              <a:gd name="connsiteX15" fmla="*/ 12085310 w 12107348"/>
              <a:gd name="connsiteY15" fmla="*/ 5921320 h 6231011"/>
              <a:gd name="connsiteX16" fmla="*/ 12063456 w 12107348"/>
              <a:gd name="connsiteY16" fmla="*/ 2621674 h 6231011"/>
              <a:gd name="connsiteX17" fmla="*/ 12054104 w 12107348"/>
              <a:gd name="connsiteY17" fmla="*/ 176313 h 6231011"/>
              <a:gd name="connsiteX18" fmla="*/ 11289537 w 12107348"/>
              <a:gd name="connsiteY18" fmla="*/ 107615 h 6231011"/>
              <a:gd name="connsiteX19" fmla="*/ 10259313 w 12107348"/>
              <a:gd name="connsiteY19" fmla="*/ 101059 h 6231011"/>
              <a:gd name="connsiteX20" fmla="*/ 7599878 w 12107348"/>
              <a:gd name="connsiteY20" fmla="*/ 75910 h 6231011"/>
              <a:gd name="connsiteX21" fmla="*/ 1892744 w 12107348"/>
              <a:gd name="connsiteY21" fmla="*/ 0 h 6231011"/>
              <a:gd name="connsiteX0" fmla="*/ 1892744 w 12113512"/>
              <a:gd name="connsiteY0" fmla="*/ 25991 h 6257002"/>
              <a:gd name="connsiteX1" fmla="*/ 304663 w 12113512"/>
              <a:gd name="connsiteY1" fmla="*/ 36752 h 6257002"/>
              <a:gd name="connsiteX2" fmla="*/ 0 w 12113512"/>
              <a:gd name="connsiteY2" fmla="*/ 73933 h 6257002"/>
              <a:gd name="connsiteX3" fmla="*/ 0 w 12113512"/>
              <a:gd name="connsiteY3" fmla="*/ 935137 h 6257002"/>
              <a:gd name="connsiteX4" fmla="*/ 4597 w 12113512"/>
              <a:gd name="connsiteY4" fmla="*/ 935137 h 6257002"/>
              <a:gd name="connsiteX5" fmla="*/ 88972 w 12113512"/>
              <a:gd name="connsiteY5" fmla="*/ 3549839 h 6257002"/>
              <a:gd name="connsiteX6" fmla="*/ 148480 w 12113512"/>
              <a:gd name="connsiteY6" fmla="*/ 5956832 h 6257002"/>
              <a:gd name="connsiteX7" fmla="*/ 3319168 w 12113512"/>
              <a:gd name="connsiteY7" fmla="*/ 5959368 h 6257002"/>
              <a:gd name="connsiteX8" fmla="*/ 4308929 w 12113512"/>
              <a:gd name="connsiteY8" fmla="*/ 5952708 h 6257002"/>
              <a:gd name="connsiteX9" fmla="*/ 5308288 w 12113512"/>
              <a:gd name="connsiteY9" fmla="*/ 5963801 h 6257002"/>
              <a:gd name="connsiteX10" fmla="*/ 5707509 w 12113512"/>
              <a:gd name="connsiteY10" fmla="*/ 6257002 h 6257002"/>
              <a:gd name="connsiteX11" fmla="*/ 6071394 w 12113512"/>
              <a:gd name="connsiteY11" fmla="*/ 5943105 h 6257002"/>
              <a:gd name="connsiteX12" fmla="*/ 9098386 w 12113512"/>
              <a:gd name="connsiteY12" fmla="*/ 5937615 h 6257002"/>
              <a:gd name="connsiteX13" fmla="*/ 10007288 w 12113512"/>
              <a:gd name="connsiteY13" fmla="*/ 5940490 h 6257002"/>
              <a:gd name="connsiteX14" fmla="*/ 10927227 w 12113512"/>
              <a:gd name="connsiteY14" fmla="*/ 5948357 h 6257002"/>
              <a:gd name="connsiteX15" fmla="*/ 12085310 w 12113512"/>
              <a:gd name="connsiteY15" fmla="*/ 5947311 h 6257002"/>
              <a:gd name="connsiteX16" fmla="*/ 12063456 w 12113512"/>
              <a:gd name="connsiteY16" fmla="*/ 2647665 h 6257002"/>
              <a:gd name="connsiteX17" fmla="*/ 12054104 w 12113512"/>
              <a:gd name="connsiteY17" fmla="*/ 202304 h 6257002"/>
              <a:gd name="connsiteX18" fmla="*/ 11486459 w 12113512"/>
              <a:gd name="connsiteY18" fmla="*/ 141081 h 6257002"/>
              <a:gd name="connsiteX19" fmla="*/ 10259313 w 12113512"/>
              <a:gd name="connsiteY19" fmla="*/ 127050 h 6257002"/>
              <a:gd name="connsiteX20" fmla="*/ 7599878 w 12113512"/>
              <a:gd name="connsiteY20" fmla="*/ 101901 h 6257002"/>
              <a:gd name="connsiteX21" fmla="*/ 1892744 w 12113512"/>
              <a:gd name="connsiteY21" fmla="*/ 25991 h 6257002"/>
              <a:gd name="connsiteX0" fmla="*/ 1892744 w 12117505"/>
              <a:gd name="connsiteY0" fmla="*/ 0 h 6231011"/>
              <a:gd name="connsiteX1" fmla="*/ 304663 w 12117505"/>
              <a:gd name="connsiteY1" fmla="*/ 10761 h 6231011"/>
              <a:gd name="connsiteX2" fmla="*/ 0 w 12117505"/>
              <a:gd name="connsiteY2" fmla="*/ 47942 h 6231011"/>
              <a:gd name="connsiteX3" fmla="*/ 0 w 12117505"/>
              <a:gd name="connsiteY3" fmla="*/ 909146 h 6231011"/>
              <a:gd name="connsiteX4" fmla="*/ 4597 w 12117505"/>
              <a:gd name="connsiteY4" fmla="*/ 909146 h 6231011"/>
              <a:gd name="connsiteX5" fmla="*/ 88972 w 12117505"/>
              <a:gd name="connsiteY5" fmla="*/ 3523848 h 6231011"/>
              <a:gd name="connsiteX6" fmla="*/ 148480 w 12117505"/>
              <a:gd name="connsiteY6" fmla="*/ 5930841 h 6231011"/>
              <a:gd name="connsiteX7" fmla="*/ 3319168 w 12117505"/>
              <a:gd name="connsiteY7" fmla="*/ 5933377 h 6231011"/>
              <a:gd name="connsiteX8" fmla="*/ 4308929 w 12117505"/>
              <a:gd name="connsiteY8" fmla="*/ 5926717 h 6231011"/>
              <a:gd name="connsiteX9" fmla="*/ 5308288 w 12117505"/>
              <a:gd name="connsiteY9" fmla="*/ 5937810 h 6231011"/>
              <a:gd name="connsiteX10" fmla="*/ 5707509 w 12117505"/>
              <a:gd name="connsiteY10" fmla="*/ 6231011 h 6231011"/>
              <a:gd name="connsiteX11" fmla="*/ 6071394 w 12117505"/>
              <a:gd name="connsiteY11" fmla="*/ 5917114 h 6231011"/>
              <a:gd name="connsiteX12" fmla="*/ 9098386 w 12117505"/>
              <a:gd name="connsiteY12" fmla="*/ 5911624 h 6231011"/>
              <a:gd name="connsiteX13" fmla="*/ 10007288 w 12117505"/>
              <a:gd name="connsiteY13" fmla="*/ 5914499 h 6231011"/>
              <a:gd name="connsiteX14" fmla="*/ 10927227 w 12117505"/>
              <a:gd name="connsiteY14" fmla="*/ 5922366 h 6231011"/>
              <a:gd name="connsiteX15" fmla="*/ 12085310 w 12117505"/>
              <a:gd name="connsiteY15" fmla="*/ 5921320 h 6231011"/>
              <a:gd name="connsiteX16" fmla="*/ 12063456 w 12117505"/>
              <a:gd name="connsiteY16" fmla="*/ 2621674 h 6231011"/>
              <a:gd name="connsiteX17" fmla="*/ 12054104 w 12117505"/>
              <a:gd name="connsiteY17" fmla="*/ 176313 h 6231011"/>
              <a:gd name="connsiteX18" fmla="*/ 11486459 w 12117505"/>
              <a:gd name="connsiteY18" fmla="*/ 115090 h 6231011"/>
              <a:gd name="connsiteX19" fmla="*/ 10259313 w 12117505"/>
              <a:gd name="connsiteY19" fmla="*/ 101059 h 6231011"/>
              <a:gd name="connsiteX20" fmla="*/ 7599878 w 12117505"/>
              <a:gd name="connsiteY20" fmla="*/ 75910 h 6231011"/>
              <a:gd name="connsiteX21" fmla="*/ 1892744 w 12117505"/>
              <a:gd name="connsiteY21" fmla="*/ 0 h 6231011"/>
              <a:gd name="connsiteX0" fmla="*/ 1892744 w 12117505"/>
              <a:gd name="connsiteY0" fmla="*/ 0 h 6231011"/>
              <a:gd name="connsiteX1" fmla="*/ 304663 w 12117505"/>
              <a:gd name="connsiteY1" fmla="*/ 10761 h 6231011"/>
              <a:gd name="connsiteX2" fmla="*/ 0 w 12117505"/>
              <a:gd name="connsiteY2" fmla="*/ 47942 h 6231011"/>
              <a:gd name="connsiteX3" fmla="*/ 0 w 12117505"/>
              <a:gd name="connsiteY3" fmla="*/ 909146 h 6231011"/>
              <a:gd name="connsiteX4" fmla="*/ 4597 w 12117505"/>
              <a:gd name="connsiteY4" fmla="*/ 909146 h 6231011"/>
              <a:gd name="connsiteX5" fmla="*/ 88972 w 12117505"/>
              <a:gd name="connsiteY5" fmla="*/ 3523848 h 6231011"/>
              <a:gd name="connsiteX6" fmla="*/ 148480 w 12117505"/>
              <a:gd name="connsiteY6" fmla="*/ 5930841 h 6231011"/>
              <a:gd name="connsiteX7" fmla="*/ 3319168 w 12117505"/>
              <a:gd name="connsiteY7" fmla="*/ 5933377 h 6231011"/>
              <a:gd name="connsiteX8" fmla="*/ 4308929 w 12117505"/>
              <a:gd name="connsiteY8" fmla="*/ 5926717 h 6231011"/>
              <a:gd name="connsiteX9" fmla="*/ 5308288 w 12117505"/>
              <a:gd name="connsiteY9" fmla="*/ 5937810 h 6231011"/>
              <a:gd name="connsiteX10" fmla="*/ 5707509 w 12117505"/>
              <a:gd name="connsiteY10" fmla="*/ 6231011 h 6231011"/>
              <a:gd name="connsiteX11" fmla="*/ 6071394 w 12117505"/>
              <a:gd name="connsiteY11" fmla="*/ 5917114 h 6231011"/>
              <a:gd name="connsiteX12" fmla="*/ 9098386 w 12117505"/>
              <a:gd name="connsiteY12" fmla="*/ 5911624 h 6231011"/>
              <a:gd name="connsiteX13" fmla="*/ 10007288 w 12117505"/>
              <a:gd name="connsiteY13" fmla="*/ 5914499 h 6231011"/>
              <a:gd name="connsiteX14" fmla="*/ 10927227 w 12117505"/>
              <a:gd name="connsiteY14" fmla="*/ 5922366 h 6231011"/>
              <a:gd name="connsiteX15" fmla="*/ 12085310 w 12117505"/>
              <a:gd name="connsiteY15" fmla="*/ 5921320 h 6231011"/>
              <a:gd name="connsiteX16" fmla="*/ 12063456 w 12117505"/>
              <a:gd name="connsiteY16" fmla="*/ 2621674 h 6231011"/>
              <a:gd name="connsiteX17" fmla="*/ 12054104 w 12117505"/>
              <a:gd name="connsiteY17" fmla="*/ 176313 h 6231011"/>
              <a:gd name="connsiteX18" fmla="*/ 11486459 w 12117505"/>
              <a:gd name="connsiteY18" fmla="*/ 115090 h 6231011"/>
              <a:gd name="connsiteX19" fmla="*/ 10223511 w 12117505"/>
              <a:gd name="connsiteY19" fmla="*/ 101059 h 6231011"/>
              <a:gd name="connsiteX20" fmla="*/ 7599878 w 12117505"/>
              <a:gd name="connsiteY20" fmla="*/ 75910 h 6231011"/>
              <a:gd name="connsiteX21" fmla="*/ 1892744 w 12117505"/>
              <a:gd name="connsiteY21" fmla="*/ 0 h 6231011"/>
              <a:gd name="connsiteX0" fmla="*/ 2161267 w 12117505"/>
              <a:gd name="connsiteY0" fmla="*/ 19141 h 6220250"/>
              <a:gd name="connsiteX1" fmla="*/ 304663 w 12117505"/>
              <a:gd name="connsiteY1" fmla="*/ 0 h 6220250"/>
              <a:gd name="connsiteX2" fmla="*/ 0 w 12117505"/>
              <a:gd name="connsiteY2" fmla="*/ 37181 h 6220250"/>
              <a:gd name="connsiteX3" fmla="*/ 0 w 12117505"/>
              <a:gd name="connsiteY3" fmla="*/ 898385 h 6220250"/>
              <a:gd name="connsiteX4" fmla="*/ 4597 w 12117505"/>
              <a:gd name="connsiteY4" fmla="*/ 898385 h 6220250"/>
              <a:gd name="connsiteX5" fmla="*/ 88972 w 12117505"/>
              <a:gd name="connsiteY5" fmla="*/ 3513087 h 6220250"/>
              <a:gd name="connsiteX6" fmla="*/ 148480 w 12117505"/>
              <a:gd name="connsiteY6" fmla="*/ 5920080 h 6220250"/>
              <a:gd name="connsiteX7" fmla="*/ 3319168 w 12117505"/>
              <a:gd name="connsiteY7" fmla="*/ 5922616 h 6220250"/>
              <a:gd name="connsiteX8" fmla="*/ 4308929 w 12117505"/>
              <a:gd name="connsiteY8" fmla="*/ 5915956 h 6220250"/>
              <a:gd name="connsiteX9" fmla="*/ 5308288 w 12117505"/>
              <a:gd name="connsiteY9" fmla="*/ 5927049 h 6220250"/>
              <a:gd name="connsiteX10" fmla="*/ 5707509 w 12117505"/>
              <a:gd name="connsiteY10" fmla="*/ 6220250 h 6220250"/>
              <a:gd name="connsiteX11" fmla="*/ 6071394 w 12117505"/>
              <a:gd name="connsiteY11" fmla="*/ 5906353 h 6220250"/>
              <a:gd name="connsiteX12" fmla="*/ 9098386 w 12117505"/>
              <a:gd name="connsiteY12" fmla="*/ 5900863 h 6220250"/>
              <a:gd name="connsiteX13" fmla="*/ 10007288 w 12117505"/>
              <a:gd name="connsiteY13" fmla="*/ 5903738 h 6220250"/>
              <a:gd name="connsiteX14" fmla="*/ 10927227 w 12117505"/>
              <a:gd name="connsiteY14" fmla="*/ 5911605 h 6220250"/>
              <a:gd name="connsiteX15" fmla="*/ 12085310 w 12117505"/>
              <a:gd name="connsiteY15" fmla="*/ 5910559 h 6220250"/>
              <a:gd name="connsiteX16" fmla="*/ 12063456 w 12117505"/>
              <a:gd name="connsiteY16" fmla="*/ 2610913 h 6220250"/>
              <a:gd name="connsiteX17" fmla="*/ 12054104 w 12117505"/>
              <a:gd name="connsiteY17" fmla="*/ 165552 h 6220250"/>
              <a:gd name="connsiteX18" fmla="*/ 11486459 w 12117505"/>
              <a:gd name="connsiteY18" fmla="*/ 104329 h 6220250"/>
              <a:gd name="connsiteX19" fmla="*/ 10223511 w 12117505"/>
              <a:gd name="connsiteY19" fmla="*/ 90298 h 6220250"/>
              <a:gd name="connsiteX20" fmla="*/ 7599878 w 12117505"/>
              <a:gd name="connsiteY20" fmla="*/ 65149 h 6220250"/>
              <a:gd name="connsiteX21" fmla="*/ 2161267 w 12117505"/>
              <a:gd name="connsiteY21" fmla="*/ 19141 h 622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117505" h="6220250">
                <a:moveTo>
                  <a:pt x="2161267" y="19141"/>
                </a:moveTo>
                <a:lnTo>
                  <a:pt x="304663" y="0"/>
                </a:lnTo>
                <a:cubicBezTo>
                  <a:pt x="185441" y="6633"/>
                  <a:pt x="30881" y="-9771"/>
                  <a:pt x="0" y="37181"/>
                </a:cubicBezTo>
                <a:lnTo>
                  <a:pt x="0" y="898385"/>
                </a:lnTo>
                <a:lnTo>
                  <a:pt x="4597" y="898385"/>
                </a:lnTo>
                <a:cubicBezTo>
                  <a:pt x="19426" y="1334169"/>
                  <a:pt x="64992" y="2676138"/>
                  <a:pt x="88972" y="3513087"/>
                </a:cubicBezTo>
                <a:cubicBezTo>
                  <a:pt x="105117" y="5620876"/>
                  <a:pt x="7283" y="5947660"/>
                  <a:pt x="148480" y="5920080"/>
                </a:cubicBezTo>
                <a:cubicBezTo>
                  <a:pt x="1104834" y="5907051"/>
                  <a:pt x="1937287" y="5946100"/>
                  <a:pt x="3319168" y="5922616"/>
                </a:cubicBezTo>
                <a:lnTo>
                  <a:pt x="4308929" y="5915956"/>
                </a:lnTo>
                <a:lnTo>
                  <a:pt x="5308288" y="5927049"/>
                </a:lnTo>
                <a:cubicBezTo>
                  <a:pt x="5547231" y="6067310"/>
                  <a:pt x="5496220" y="6087878"/>
                  <a:pt x="5707509" y="6220250"/>
                </a:cubicBezTo>
                <a:cubicBezTo>
                  <a:pt x="5841193" y="6118374"/>
                  <a:pt x="5945888" y="6035937"/>
                  <a:pt x="6071394" y="5906353"/>
                </a:cubicBezTo>
                <a:cubicBezTo>
                  <a:pt x="6158383" y="5903613"/>
                  <a:pt x="8737174" y="5907778"/>
                  <a:pt x="9098386" y="5900863"/>
                </a:cubicBezTo>
                <a:lnTo>
                  <a:pt x="10007288" y="5903738"/>
                </a:lnTo>
                <a:lnTo>
                  <a:pt x="10927227" y="5911605"/>
                </a:lnTo>
                <a:cubicBezTo>
                  <a:pt x="11284890" y="5901941"/>
                  <a:pt x="12058379" y="5954312"/>
                  <a:pt x="12085310" y="5910559"/>
                </a:cubicBezTo>
                <a:cubicBezTo>
                  <a:pt x="12123753" y="5705039"/>
                  <a:pt x="12050112" y="4396214"/>
                  <a:pt x="12063456" y="2610913"/>
                </a:cubicBezTo>
                <a:cubicBezTo>
                  <a:pt x="12111817" y="1529645"/>
                  <a:pt x="12159998" y="580957"/>
                  <a:pt x="12054104" y="165552"/>
                </a:cubicBezTo>
                <a:cubicBezTo>
                  <a:pt x="12029550" y="69231"/>
                  <a:pt x="11791558" y="116871"/>
                  <a:pt x="11486459" y="104329"/>
                </a:cubicBezTo>
                <a:cubicBezTo>
                  <a:pt x="11181360" y="91787"/>
                  <a:pt x="10644494" y="94975"/>
                  <a:pt x="10223511" y="90298"/>
                </a:cubicBezTo>
                <a:lnTo>
                  <a:pt x="7599878" y="65149"/>
                </a:lnTo>
                <a:lnTo>
                  <a:pt x="2161267" y="19141"/>
                </a:lnTo>
                <a:close/>
              </a:path>
            </a:pathLst>
          </a:custGeom>
          <a:solidFill>
            <a:schemeClr val="bg1"/>
          </a:solidFill>
          <a:ln w="19050" cap="flat">
            <a:noFill/>
            <a:prstDash val="solid"/>
            <a:miter/>
          </a:ln>
        </p:spPr>
        <p:txBody>
          <a:bodyPr wrap="square" rtlCol="0" anchor="ctr">
            <a:noAutofit/>
          </a:bodyPr>
          <a:lstStyle/>
          <a:p>
            <a:endParaRPr lang="en-US"/>
          </a:p>
        </p:txBody>
      </p:sp>
      <p:sp>
        <p:nvSpPr>
          <p:cNvPr id="22" name="Freeform: Shape 21">
            <a:extLst>
              <a:ext uri="{FF2B5EF4-FFF2-40B4-BE49-F238E27FC236}">
                <a16:creationId xmlns:a16="http://schemas.microsoft.com/office/drawing/2014/main" id="{9ADBC609-A264-4706-8FCD-C3B072E7CF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flipV="1">
            <a:off x="5340343" y="-308116"/>
            <a:ext cx="5737890" cy="7262471"/>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196455 w 12114253"/>
              <a:gd name="connsiteY11" fmla="*/ 5908410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141474 w 12114253"/>
              <a:gd name="connsiteY9" fmla="*/ 5927859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236797 w 12114253"/>
              <a:gd name="connsiteY9" fmla="*/ 5927859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196455 w 12114253"/>
              <a:gd name="connsiteY11" fmla="*/ 5908410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92239 w 12114253"/>
              <a:gd name="connsiteY11" fmla="*/ 5912762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2638911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14253"/>
              <a:gd name="connsiteY0" fmla="*/ 0 h 6231011"/>
              <a:gd name="connsiteX1" fmla="*/ 304663 w 12114253"/>
              <a:gd name="connsiteY1" fmla="*/ 10761 h 6231011"/>
              <a:gd name="connsiteX2" fmla="*/ 0 w 12114253"/>
              <a:gd name="connsiteY2" fmla="*/ 47942 h 6231011"/>
              <a:gd name="connsiteX3" fmla="*/ 0 w 12114253"/>
              <a:gd name="connsiteY3" fmla="*/ 909146 h 6231011"/>
              <a:gd name="connsiteX4" fmla="*/ 4597 w 12114253"/>
              <a:gd name="connsiteY4" fmla="*/ 909146 h 6231011"/>
              <a:gd name="connsiteX5" fmla="*/ 88972 w 12114253"/>
              <a:gd name="connsiteY5" fmla="*/ 3523848 h 6231011"/>
              <a:gd name="connsiteX6" fmla="*/ 148480 w 12114253"/>
              <a:gd name="connsiteY6" fmla="*/ 5930841 h 6231011"/>
              <a:gd name="connsiteX7" fmla="*/ 3319168 w 12114253"/>
              <a:gd name="connsiteY7" fmla="*/ 5933377 h 6231011"/>
              <a:gd name="connsiteX8" fmla="*/ 4308929 w 12114253"/>
              <a:gd name="connsiteY8" fmla="*/ 5926717 h 6231011"/>
              <a:gd name="connsiteX9" fmla="*/ 5308288 w 12114253"/>
              <a:gd name="connsiteY9" fmla="*/ 5937810 h 6231011"/>
              <a:gd name="connsiteX10" fmla="*/ 5707509 w 12114253"/>
              <a:gd name="connsiteY10" fmla="*/ 6231011 h 6231011"/>
              <a:gd name="connsiteX11" fmla="*/ 6071394 w 12114253"/>
              <a:gd name="connsiteY11" fmla="*/ 5917114 h 6231011"/>
              <a:gd name="connsiteX12" fmla="*/ 9098386 w 12114253"/>
              <a:gd name="connsiteY12" fmla="*/ 5911624 h 6231011"/>
              <a:gd name="connsiteX13" fmla="*/ 10007288 w 12114253"/>
              <a:gd name="connsiteY13" fmla="*/ 5914499 h 6231011"/>
              <a:gd name="connsiteX14" fmla="*/ 10927227 w 12114253"/>
              <a:gd name="connsiteY14" fmla="*/ 5922366 h 6231011"/>
              <a:gd name="connsiteX15" fmla="*/ 12085310 w 12114253"/>
              <a:gd name="connsiteY15" fmla="*/ 5921320 h 6231011"/>
              <a:gd name="connsiteX16" fmla="*/ 12063456 w 12114253"/>
              <a:gd name="connsiteY16" fmla="*/ 2621674 h 6231011"/>
              <a:gd name="connsiteX17" fmla="*/ 12054104 w 12114253"/>
              <a:gd name="connsiteY17" fmla="*/ 176313 h 6231011"/>
              <a:gd name="connsiteX18" fmla="*/ 11289537 w 12114253"/>
              <a:gd name="connsiteY18" fmla="*/ 107615 h 6231011"/>
              <a:gd name="connsiteX19" fmla="*/ 10259313 w 12114253"/>
              <a:gd name="connsiteY19" fmla="*/ 101059 h 6231011"/>
              <a:gd name="connsiteX20" fmla="*/ 7599878 w 12114253"/>
              <a:gd name="connsiteY20" fmla="*/ 75910 h 6231011"/>
              <a:gd name="connsiteX21" fmla="*/ 1892744 w 12114253"/>
              <a:gd name="connsiteY21" fmla="*/ 0 h 6231011"/>
              <a:gd name="connsiteX0" fmla="*/ 1892744 w 12107348"/>
              <a:gd name="connsiteY0" fmla="*/ 0 h 6231011"/>
              <a:gd name="connsiteX1" fmla="*/ 304663 w 12107348"/>
              <a:gd name="connsiteY1" fmla="*/ 10761 h 6231011"/>
              <a:gd name="connsiteX2" fmla="*/ 0 w 12107348"/>
              <a:gd name="connsiteY2" fmla="*/ 47942 h 6231011"/>
              <a:gd name="connsiteX3" fmla="*/ 0 w 12107348"/>
              <a:gd name="connsiteY3" fmla="*/ 909146 h 6231011"/>
              <a:gd name="connsiteX4" fmla="*/ 4597 w 12107348"/>
              <a:gd name="connsiteY4" fmla="*/ 909146 h 6231011"/>
              <a:gd name="connsiteX5" fmla="*/ 88972 w 12107348"/>
              <a:gd name="connsiteY5" fmla="*/ 3523848 h 6231011"/>
              <a:gd name="connsiteX6" fmla="*/ 148480 w 12107348"/>
              <a:gd name="connsiteY6" fmla="*/ 5930841 h 6231011"/>
              <a:gd name="connsiteX7" fmla="*/ 3319168 w 12107348"/>
              <a:gd name="connsiteY7" fmla="*/ 5933377 h 6231011"/>
              <a:gd name="connsiteX8" fmla="*/ 4308929 w 12107348"/>
              <a:gd name="connsiteY8" fmla="*/ 5926717 h 6231011"/>
              <a:gd name="connsiteX9" fmla="*/ 5308288 w 12107348"/>
              <a:gd name="connsiteY9" fmla="*/ 5937810 h 6231011"/>
              <a:gd name="connsiteX10" fmla="*/ 5707509 w 12107348"/>
              <a:gd name="connsiteY10" fmla="*/ 6231011 h 6231011"/>
              <a:gd name="connsiteX11" fmla="*/ 6071394 w 12107348"/>
              <a:gd name="connsiteY11" fmla="*/ 5917114 h 6231011"/>
              <a:gd name="connsiteX12" fmla="*/ 9098386 w 12107348"/>
              <a:gd name="connsiteY12" fmla="*/ 5911624 h 6231011"/>
              <a:gd name="connsiteX13" fmla="*/ 10007288 w 12107348"/>
              <a:gd name="connsiteY13" fmla="*/ 5914499 h 6231011"/>
              <a:gd name="connsiteX14" fmla="*/ 10927227 w 12107348"/>
              <a:gd name="connsiteY14" fmla="*/ 5922366 h 6231011"/>
              <a:gd name="connsiteX15" fmla="*/ 12085310 w 12107348"/>
              <a:gd name="connsiteY15" fmla="*/ 5921320 h 6231011"/>
              <a:gd name="connsiteX16" fmla="*/ 12063456 w 12107348"/>
              <a:gd name="connsiteY16" fmla="*/ 2621674 h 6231011"/>
              <a:gd name="connsiteX17" fmla="*/ 12054104 w 12107348"/>
              <a:gd name="connsiteY17" fmla="*/ 176313 h 6231011"/>
              <a:gd name="connsiteX18" fmla="*/ 11289537 w 12107348"/>
              <a:gd name="connsiteY18" fmla="*/ 107615 h 6231011"/>
              <a:gd name="connsiteX19" fmla="*/ 10259313 w 12107348"/>
              <a:gd name="connsiteY19" fmla="*/ 101059 h 6231011"/>
              <a:gd name="connsiteX20" fmla="*/ 7599878 w 12107348"/>
              <a:gd name="connsiteY20" fmla="*/ 75910 h 6231011"/>
              <a:gd name="connsiteX21" fmla="*/ 1892744 w 12107348"/>
              <a:gd name="connsiteY21" fmla="*/ 0 h 6231011"/>
              <a:gd name="connsiteX0" fmla="*/ 1892744 w 12107348"/>
              <a:gd name="connsiteY0" fmla="*/ 0 h 6231011"/>
              <a:gd name="connsiteX1" fmla="*/ 304663 w 12107348"/>
              <a:gd name="connsiteY1" fmla="*/ 10761 h 6231011"/>
              <a:gd name="connsiteX2" fmla="*/ 0 w 12107348"/>
              <a:gd name="connsiteY2" fmla="*/ 47942 h 6231011"/>
              <a:gd name="connsiteX3" fmla="*/ 0 w 12107348"/>
              <a:gd name="connsiteY3" fmla="*/ 909146 h 6231011"/>
              <a:gd name="connsiteX4" fmla="*/ 4597 w 12107348"/>
              <a:gd name="connsiteY4" fmla="*/ 909146 h 6231011"/>
              <a:gd name="connsiteX5" fmla="*/ 88972 w 12107348"/>
              <a:gd name="connsiteY5" fmla="*/ 3523848 h 6231011"/>
              <a:gd name="connsiteX6" fmla="*/ 148480 w 12107348"/>
              <a:gd name="connsiteY6" fmla="*/ 5930841 h 6231011"/>
              <a:gd name="connsiteX7" fmla="*/ 3319168 w 12107348"/>
              <a:gd name="connsiteY7" fmla="*/ 5933377 h 6231011"/>
              <a:gd name="connsiteX8" fmla="*/ 4308929 w 12107348"/>
              <a:gd name="connsiteY8" fmla="*/ 5926717 h 6231011"/>
              <a:gd name="connsiteX9" fmla="*/ 5308288 w 12107348"/>
              <a:gd name="connsiteY9" fmla="*/ 5937810 h 6231011"/>
              <a:gd name="connsiteX10" fmla="*/ 5707509 w 12107348"/>
              <a:gd name="connsiteY10" fmla="*/ 6231011 h 6231011"/>
              <a:gd name="connsiteX11" fmla="*/ 6071394 w 12107348"/>
              <a:gd name="connsiteY11" fmla="*/ 5917114 h 6231011"/>
              <a:gd name="connsiteX12" fmla="*/ 9098386 w 12107348"/>
              <a:gd name="connsiteY12" fmla="*/ 5911624 h 6231011"/>
              <a:gd name="connsiteX13" fmla="*/ 10007288 w 12107348"/>
              <a:gd name="connsiteY13" fmla="*/ 5914499 h 6231011"/>
              <a:gd name="connsiteX14" fmla="*/ 10927227 w 12107348"/>
              <a:gd name="connsiteY14" fmla="*/ 5922366 h 6231011"/>
              <a:gd name="connsiteX15" fmla="*/ 12085310 w 12107348"/>
              <a:gd name="connsiteY15" fmla="*/ 5921320 h 6231011"/>
              <a:gd name="connsiteX16" fmla="*/ 12063456 w 12107348"/>
              <a:gd name="connsiteY16" fmla="*/ 2621674 h 6231011"/>
              <a:gd name="connsiteX17" fmla="*/ 12054104 w 12107348"/>
              <a:gd name="connsiteY17" fmla="*/ 176313 h 6231011"/>
              <a:gd name="connsiteX18" fmla="*/ 11289537 w 12107348"/>
              <a:gd name="connsiteY18" fmla="*/ 107615 h 6231011"/>
              <a:gd name="connsiteX19" fmla="*/ 10259313 w 12107348"/>
              <a:gd name="connsiteY19" fmla="*/ 101059 h 6231011"/>
              <a:gd name="connsiteX20" fmla="*/ 7599878 w 12107348"/>
              <a:gd name="connsiteY20" fmla="*/ 75910 h 6231011"/>
              <a:gd name="connsiteX21" fmla="*/ 1892744 w 12107348"/>
              <a:gd name="connsiteY21" fmla="*/ 0 h 6231011"/>
              <a:gd name="connsiteX0" fmla="*/ 1892744 w 12113512"/>
              <a:gd name="connsiteY0" fmla="*/ 25991 h 6257002"/>
              <a:gd name="connsiteX1" fmla="*/ 304663 w 12113512"/>
              <a:gd name="connsiteY1" fmla="*/ 36752 h 6257002"/>
              <a:gd name="connsiteX2" fmla="*/ 0 w 12113512"/>
              <a:gd name="connsiteY2" fmla="*/ 73933 h 6257002"/>
              <a:gd name="connsiteX3" fmla="*/ 0 w 12113512"/>
              <a:gd name="connsiteY3" fmla="*/ 935137 h 6257002"/>
              <a:gd name="connsiteX4" fmla="*/ 4597 w 12113512"/>
              <a:gd name="connsiteY4" fmla="*/ 935137 h 6257002"/>
              <a:gd name="connsiteX5" fmla="*/ 88972 w 12113512"/>
              <a:gd name="connsiteY5" fmla="*/ 3549839 h 6257002"/>
              <a:gd name="connsiteX6" fmla="*/ 148480 w 12113512"/>
              <a:gd name="connsiteY6" fmla="*/ 5956832 h 6257002"/>
              <a:gd name="connsiteX7" fmla="*/ 3319168 w 12113512"/>
              <a:gd name="connsiteY7" fmla="*/ 5959368 h 6257002"/>
              <a:gd name="connsiteX8" fmla="*/ 4308929 w 12113512"/>
              <a:gd name="connsiteY8" fmla="*/ 5952708 h 6257002"/>
              <a:gd name="connsiteX9" fmla="*/ 5308288 w 12113512"/>
              <a:gd name="connsiteY9" fmla="*/ 5963801 h 6257002"/>
              <a:gd name="connsiteX10" fmla="*/ 5707509 w 12113512"/>
              <a:gd name="connsiteY10" fmla="*/ 6257002 h 6257002"/>
              <a:gd name="connsiteX11" fmla="*/ 6071394 w 12113512"/>
              <a:gd name="connsiteY11" fmla="*/ 5943105 h 6257002"/>
              <a:gd name="connsiteX12" fmla="*/ 9098386 w 12113512"/>
              <a:gd name="connsiteY12" fmla="*/ 5937615 h 6257002"/>
              <a:gd name="connsiteX13" fmla="*/ 10007288 w 12113512"/>
              <a:gd name="connsiteY13" fmla="*/ 5940490 h 6257002"/>
              <a:gd name="connsiteX14" fmla="*/ 10927227 w 12113512"/>
              <a:gd name="connsiteY14" fmla="*/ 5948357 h 6257002"/>
              <a:gd name="connsiteX15" fmla="*/ 12085310 w 12113512"/>
              <a:gd name="connsiteY15" fmla="*/ 5947311 h 6257002"/>
              <a:gd name="connsiteX16" fmla="*/ 12063456 w 12113512"/>
              <a:gd name="connsiteY16" fmla="*/ 2647665 h 6257002"/>
              <a:gd name="connsiteX17" fmla="*/ 12054104 w 12113512"/>
              <a:gd name="connsiteY17" fmla="*/ 202304 h 6257002"/>
              <a:gd name="connsiteX18" fmla="*/ 11486459 w 12113512"/>
              <a:gd name="connsiteY18" fmla="*/ 141081 h 6257002"/>
              <a:gd name="connsiteX19" fmla="*/ 10259313 w 12113512"/>
              <a:gd name="connsiteY19" fmla="*/ 127050 h 6257002"/>
              <a:gd name="connsiteX20" fmla="*/ 7599878 w 12113512"/>
              <a:gd name="connsiteY20" fmla="*/ 101901 h 6257002"/>
              <a:gd name="connsiteX21" fmla="*/ 1892744 w 12113512"/>
              <a:gd name="connsiteY21" fmla="*/ 25991 h 6257002"/>
              <a:gd name="connsiteX0" fmla="*/ 1892744 w 12117505"/>
              <a:gd name="connsiteY0" fmla="*/ 0 h 6231011"/>
              <a:gd name="connsiteX1" fmla="*/ 304663 w 12117505"/>
              <a:gd name="connsiteY1" fmla="*/ 10761 h 6231011"/>
              <a:gd name="connsiteX2" fmla="*/ 0 w 12117505"/>
              <a:gd name="connsiteY2" fmla="*/ 47942 h 6231011"/>
              <a:gd name="connsiteX3" fmla="*/ 0 w 12117505"/>
              <a:gd name="connsiteY3" fmla="*/ 909146 h 6231011"/>
              <a:gd name="connsiteX4" fmla="*/ 4597 w 12117505"/>
              <a:gd name="connsiteY4" fmla="*/ 909146 h 6231011"/>
              <a:gd name="connsiteX5" fmla="*/ 88972 w 12117505"/>
              <a:gd name="connsiteY5" fmla="*/ 3523848 h 6231011"/>
              <a:gd name="connsiteX6" fmla="*/ 148480 w 12117505"/>
              <a:gd name="connsiteY6" fmla="*/ 5930841 h 6231011"/>
              <a:gd name="connsiteX7" fmla="*/ 3319168 w 12117505"/>
              <a:gd name="connsiteY7" fmla="*/ 5933377 h 6231011"/>
              <a:gd name="connsiteX8" fmla="*/ 4308929 w 12117505"/>
              <a:gd name="connsiteY8" fmla="*/ 5926717 h 6231011"/>
              <a:gd name="connsiteX9" fmla="*/ 5308288 w 12117505"/>
              <a:gd name="connsiteY9" fmla="*/ 5937810 h 6231011"/>
              <a:gd name="connsiteX10" fmla="*/ 5707509 w 12117505"/>
              <a:gd name="connsiteY10" fmla="*/ 6231011 h 6231011"/>
              <a:gd name="connsiteX11" fmla="*/ 6071394 w 12117505"/>
              <a:gd name="connsiteY11" fmla="*/ 5917114 h 6231011"/>
              <a:gd name="connsiteX12" fmla="*/ 9098386 w 12117505"/>
              <a:gd name="connsiteY12" fmla="*/ 5911624 h 6231011"/>
              <a:gd name="connsiteX13" fmla="*/ 10007288 w 12117505"/>
              <a:gd name="connsiteY13" fmla="*/ 5914499 h 6231011"/>
              <a:gd name="connsiteX14" fmla="*/ 10927227 w 12117505"/>
              <a:gd name="connsiteY14" fmla="*/ 5922366 h 6231011"/>
              <a:gd name="connsiteX15" fmla="*/ 12085310 w 12117505"/>
              <a:gd name="connsiteY15" fmla="*/ 5921320 h 6231011"/>
              <a:gd name="connsiteX16" fmla="*/ 12063456 w 12117505"/>
              <a:gd name="connsiteY16" fmla="*/ 2621674 h 6231011"/>
              <a:gd name="connsiteX17" fmla="*/ 12054104 w 12117505"/>
              <a:gd name="connsiteY17" fmla="*/ 176313 h 6231011"/>
              <a:gd name="connsiteX18" fmla="*/ 11486459 w 12117505"/>
              <a:gd name="connsiteY18" fmla="*/ 115090 h 6231011"/>
              <a:gd name="connsiteX19" fmla="*/ 10259313 w 12117505"/>
              <a:gd name="connsiteY19" fmla="*/ 101059 h 6231011"/>
              <a:gd name="connsiteX20" fmla="*/ 7599878 w 12117505"/>
              <a:gd name="connsiteY20" fmla="*/ 75910 h 6231011"/>
              <a:gd name="connsiteX21" fmla="*/ 1892744 w 12117505"/>
              <a:gd name="connsiteY21" fmla="*/ 0 h 6231011"/>
              <a:gd name="connsiteX0" fmla="*/ 1892744 w 12117505"/>
              <a:gd name="connsiteY0" fmla="*/ 0 h 6231011"/>
              <a:gd name="connsiteX1" fmla="*/ 304663 w 12117505"/>
              <a:gd name="connsiteY1" fmla="*/ 10761 h 6231011"/>
              <a:gd name="connsiteX2" fmla="*/ 0 w 12117505"/>
              <a:gd name="connsiteY2" fmla="*/ 47942 h 6231011"/>
              <a:gd name="connsiteX3" fmla="*/ 0 w 12117505"/>
              <a:gd name="connsiteY3" fmla="*/ 909146 h 6231011"/>
              <a:gd name="connsiteX4" fmla="*/ 4597 w 12117505"/>
              <a:gd name="connsiteY4" fmla="*/ 909146 h 6231011"/>
              <a:gd name="connsiteX5" fmla="*/ 88972 w 12117505"/>
              <a:gd name="connsiteY5" fmla="*/ 3523848 h 6231011"/>
              <a:gd name="connsiteX6" fmla="*/ 148480 w 12117505"/>
              <a:gd name="connsiteY6" fmla="*/ 5930841 h 6231011"/>
              <a:gd name="connsiteX7" fmla="*/ 3319168 w 12117505"/>
              <a:gd name="connsiteY7" fmla="*/ 5933377 h 6231011"/>
              <a:gd name="connsiteX8" fmla="*/ 4308929 w 12117505"/>
              <a:gd name="connsiteY8" fmla="*/ 5926717 h 6231011"/>
              <a:gd name="connsiteX9" fmla="*/ 5308288 w 12117505"/>
              <a:gd name="connsiteY9" fmla="*/ 5937810 h 6231011"/>
              <a:gd name="connsiteX10" fmla="*/ 5707509 w 12117505"/>
              <a:gd name="connsiteY10" fmla="*/ 6231011 h 6231011"/>
              <a:gd name="connsiteX11" fmla="*/ 6071394 w 12117505"/>
              <a:gd name="connsiteY11" fmla="*/ 5917114 h 6231011"/>
              <a:gd name="connsiteX12" fmla="*/ 9098386 w 12117505"/>
              <a:gd name="connsiteY12" fmla="*/ 5911624 h 6231011"/>
              <a:gd name="connsiteX13" fmla="*/ 10007288 w 12117505"/>
              <a:gd name="connsiteY13" fmla="*/ 5914499 h 6231011"/>
              <a:gd name="connsiteX14" fmla="*/ 10927227 w 12117505"/>
              <a:gd name="connsiteY14" fmla="*/ 5922366 h 6231011"/>
              <a:gd name="connsiteX15" fmla="*/ 12085310 w 12117505"/>
              <a:gd name="connsiteY15" fmla="*/ 5921320 h 6231011"/>
              <a:gd name="connsiteX16" fmla="*/ 12063456 w 12117505"/>
              <a:gd name="connsiteY16" fmla="*/ 2621674 h 6231011"/>
              <a:gd name="connsiteX17" fmla="*/ 12054104 w 12117505"/>
              <a:gd name="connsiteY17" fmla="*/ 176313 h 6231011"/>
              <a:gd name="connsiteX18" fmla="*/ 11486459 w 12117505"/>
              <a:gd name="connsiteY18" fmla="*/ 115090 h 6231011"/>
              <a:gd name="connsiteX19" fmla="*/ 10223511 w 12117505"/>
              <a:gd name="connsiteY19" fmla="*/ 101059 h 6231011"/>
              <a:gd name="connsiteX20" fmla="*/ 7599878 w 12117505"/>
              <a:gd name="connsiteY20" fmla="*/ 75910 h 6231011"/>
              <a:gd name="connsiteX21" fmla="*/ 1892744 w 12117505"/>
              <a:gd name="connsiteY21" fmla="*/ 0 h 6231011"/>
              <a:gd name="connsiteX0" fmla="*/ 2161267 w 12117505"/>
              <a:gd name="connsiteY0" fmla="*/ 19141 h 6220250"/>
              <a:gd name="connsiteX1" fmla="*/ 304663 w 12117505"/>
              <a:gd name="connsiteY1" fmla="*/ 0 h 6220250"/>
              <a:gd name="connsiteX2" fmla="*/ 0 w 12117505"/>
              <a:gd name="connsiteY2" fmla="*/ 37181 h 6220250"/>
              <a:gd name="connsiteX3" fmla="*/ 0 w 12117505"/>
              <a:gd name="connsiteY3" fmla="*/ 898385 h 6220250"/>
              <a:gd name="connsiteX4" fmla="*/ 4597 w 12117505"/>
              <a:gd name="connsiteY4" fmla="*/ 898385 h 6220250"/>
              <a:gd name="connsiteX5" fmla="*/ 88972 w 12117505"/>
              <a:gd name="connsiteY5" fmla="*/ 3513087 h 6220250"/>
              <a:gd name="connsiteX6" fmla="*/ 148480 w 12117505"/>
              <a:gd name="connsiteY6" fmla="*/ 5920080 h 6220250"/>
              <a:gd name="connsiteX7" fmla="*/ 3319168 w 12117505"/>
              <a:gd name="connsiteY7" fmla="*/ 5922616 h 6220250"/>
              <a:gd name="connsiteX8" fmla="*/ 4308929 w 12117505"/>
              <a:gd name="connsiteY8" fmla="*/ 5915956 h 6220250"/>
              <a:gd name="connsiteX9" fmla="*/ 5308288 w 12117505"/>
              <a:gd name="connsiteY9" fmla="*/ 5927049 h 6220250"/>
              <a:gd name="connsiteX10" fmla="*/ 5707509 w 12117505"/>
              <a:gd name="connsiteY10" fmla="*/ 6220250 h 6220250"/>
              <a:gd name="connsiteX11" fmla="*/ 6071394 w 12117505"/>
              <a:gd name="connsiteY11" fmla="*/ 5906353 h 6220250"/>
              <a:gd name="connsiteX12" fmla="*/ 9098386 w 12117505"/>
              <a:gd name="connsiteY12" fmla="*/ 5900863 h 6220250"/>
              <a:gd name="connsiteX13" fmla="*/ 10007288 w 12117505"/>
              <a:gd name="connsiteY13" fmla="*/ 5903738 h 6220250"/>
              <a:gd name="connsiteX14" fmla="*/ 10927227 w 12117505"/>
              <a:gd name="connsiteY14" fmla="*/ 5911605 h 6220250"/>
              <a:gd name="connsiteX15" fmla="*/ 12085310 w 12117505"/>
              <a:gd name="connsiteY15" fmla="*/ 5910559 h 6220250"/>
              <a:gd name="connsiteX16" fmla="*/ 12063456 w 12117505"/>
              <a:gd name="connsiteY16" fmla="*/ 2610913 h 6220250"/>
              <a:gd name="connsiteX17" fmla="*/ 12054104 w 12117505"/>
              <a:gd name="connsiteY17" fmla="*/ 165552 h 6220250"/>
              <a:gd name="connsiteX18" fmla="*/ 11486459 w 12117505"/>
              <a:gd name="connsiteY18" fmla="*/ 104329 h 6220250"/>
              <a:gd name="connsiteX19" fmla="*/ 10223511 w 12117505"/>
              <a:gd name="connsiteY19" fmla="*/ 90298 h 6220250"/>
              <a:gd name="connsiteX20" fmla="*/ 7599878 w 12117505"/>
              <a:gd name="connsiteY20" fmla="*/ 65149 h 6220250"/>
              <a:gd name="connsiteX21" fmla="*/ 2161267 w 12117505"/>
              <a:gd name="connsiteY21" fmla="*/ 19141 h 622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117505" h="6220250">
                <a:moveTo>
                  <a:pt x="2161267" y="19141"/>
                </a:moveTo>
                <a:lnTo>
                  <a:pt x="304663" y="0"/>
                </a:lnTo>
                <a:cubicBezTo>
                  <a:pt x="185441" y="6633"/>
                  <a:pt x="30881" y="-9771"/>
                  <a:pt x="0" y="37181"/>
                </a:cubicBezTo>
                <a:lnTo>
                  <a:pt x="0" y="898385"/>
                </a:lnTo>
                <a:lnTo>
                  <a:pt x="4597" y="898385"/>
                </a:lnTo>
                <a:cubicBezTo>
                  <a:pt x="19426" y="1334169"/>
                  <a:pt x="64992" y="2676138"/>
                  <a:pt x="88972" y="3513087"/>
                </a:cubicBezTo>
                <a:cubicBezTo>
                  <a:pt x="105117" y="5620876"/>
                  <a:pt x="7283" y="5947660"/>
                  <a:pt x="148480" y="5920080"/>
                </a:cubicBezTo>
                <a:cubicBezTo>
                  <a:pt x="1104834" y="5907051"/>
                  <a:pt x="1937287" y="5946100"/>
                  <a:pt x="3319168" y="5922616"/>
                </a:cubicBezTo>
                <a:lnTo>
                  <a:pt x="4308929" y="5915956"/>
                </a:lnTo>
                <a:lnTo>
                  <a:pt x="5308288" y="5927049"/>
                </a:lnTo>
                <a:cubicBezTo>
                  <a:pt x="5547231" y="6067310"/>
                  <a:pt x="5496220" y="6087878"/>
                  <a:pt x="5707509" y="6220250"/>
                </a:cubicBezTo>
                <a:cubicBezTo>
                  <a:pt x="5841193" y="6118374"/>
                  <a:pt x="5945888" y="6035937"/>
                  <a:pt x="6071394" y="5906353"/>
                </a:cubicBezTo>
                <a:cubicBezTo>
                  <a:pt x="6158383" y="5903613"/>
                  <a:pt x="8737174" y="5907778"/>
                  <a:pt x="9098386" y="5900863"/>
                </a:cubicBezTo>
                <a:lnTo>
                  <a:pt x="10007288" y="5903738"/>
                </a:lnTo>
                <a:lnTo>
                  <a:pt x="10927227" y="5911605"/>
                </a:lnTo>
                <a:cubicBezTo>
                  <a:pt x="11284890" y="5901941"/>
                  <a:pt x="12058379" y="5954312"/>
                  <a:pt x="12085310" y="5910559"/>
                </a:cubicBezTo>
                <a:cubicBezTo>
                  <a:pt x="12123753" y="5705039"/>
                  <a:pt x="12050112" y="4396214"/>
                  <a:pt x="12063456" y="2610913"/>
                </a:cubicBezTo>
                <a:cubicBezTo>
                  <a:pt x="12111817" y="1529645"/>
                  <a:pt x="12159998" y="580957"/>
                  <a:pt x="12054104" y="165552"/>
                </a:cubicBezTo>
                <a:cubicBezTo>
                  <a:pt x="12029550" y="69231"/>
                  <a:pt x="11791558" y="116871"/>
                  <a:pt x="11486459" y="104329"/>
                </a:cubicBezTo>
                <a:cubicBezTo>
                  <a:pt x="11181360" y="91787"/>
                  <a:pt x="10644494" y="94975"/>
                  <a:pt x="10223511" y="90298"/>
                </a:cubicBezTo>
                <a:lnTo>
                  <a:pt x="7599878" y="65149"/>
                </a:lnTo>
                <a:lnTo>
                  <a:pt x="2161267" y="19141"/>
                </a:lnTo>
                <a:close/>
              </a:path>
            </a:pathLst>
          </a:custGeom>
          <a:noFill/>
          <a:ln w="19050" cap="flat">
            <a:solidFill>
              <a:schemeClr val="tx1"/>
            </a:solidFill>
            <a:prstDash val="solid"/>
            <a:miter/>
          </a:ln>
        </p:spPr>
        <p:txBody>
          <a:bodyPr wrap="square" rtlCol="0" anchor="ctr">
            <a:noAutofit/>
          </a:bodyPr>
          <a:lstStyle/>
          <a:p>
            <a:endParaRPr lang="en-US"/>
          </a:p>
        </p:txBody>
      </p:sp>
      <p:graphicFrame>
        <p:nvGraphicFramePr>
          <p:cNvPr id="5" name="Content Placeholder 2">
            <a:extLst>
              <a:ext uri="{FF2B5EF4-FFF2-40B4-BE49-F238E27FC236}">
                <a16:creationId xmlns:a16="http://schemas.microsoft.com/office/drawing/2014/main" id="{FBF91488-4603-8EC2-C617-6C9CC6A90A89}"/>
              </a:ext>
            </a:extLst>
          </p:cNvPr>
          <p:cNvGraphicFramePr>
            <a:graphicFrameLocks noGrp="1"/>
          </p:cNvGraphicFramePr>
          <p:nvPr>
            <p:ph idx="1"/>
            <p:extLst>
              <p:ext uri="{D42A27DB-BD31-4B8C-83A1-F6EECF244321}">
                <p14:modId xmlns:p14="http://schemas.microsoft.com/office/powerpoint/2010/main" val="2063521248"/>
              </p:ext>
            </p:extLst>
          </p:nvPr>
        </p:nvGraphicFramePr>
        <p:xfrm>
          <a:off x="5462177" y="866273"/>
          <a:ext cx="5943760" cy="51928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29539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41" name="Rectangle 5140">
            <a:extLst>
              <a:ext uri="{FF2B5EF4-FFF2-40B4-BE49-F238E27FC236}">
                <a16:creationId xmlns:a16="http://schemas.microsoft.com/office/drawing/2014/main" id="{BF6F8AE2-ADE1-4F2F-B0C5-43BA8AE69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26C76867-8F1D-F32A-E005-1389312C20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2" t="52" b="9074"/>
          <a:stretch/>
        </p:blipFill>
        <p:spPr bwMode="auto">
          <a:xfrm>
            <a:off x="95190" y="88900"/>
            <a:ext cx="12007910" cy="6632576"/>
          </a:xfrm>
          <a:custGeom>
            <a:avLst/>
            <a:gdLst/>
            <a:ahLst/>
            <a:cxnLst/>
            <a:rect l="l" t="t" r="r" b="b"/>
            <a:pathLst>
              <a:path w="11609843" h="6057523">
                <a:moveTo>
                  <a:pt x="329451" y="1"/>
                </a:moveTo>
                <a:cubicBezTo>
                  <a:pt x="473755" y="7"/>
                  <a:pt x="634888" y="5607"/>
                  <a:pt x="759878" y="7472"/>
                </a:cubicBezTo>
                <a:lnTo>
                  <a:pt x="8811740" y="57994"/>
                </a:lnTo>
                <a:lnTo>
                  <a:pt x="10133387" y="58243"/>
                </a:lnTo>
                <a:lnTo>
                  <a:pt x="11522733" y="71614"/>
                </a:lnTo>
                <a:cubicBezTo>
                  <a:pt x="11582162" y="373219"/>
                  <a:pt x="11479781" y="1696666"/>
                  <a:pt x="11558343" y="2601840"/>
                </a:cubicBezTo>
                <a:cubicBezTo>
                  <a:pt x="11557823" y="3481263"/>
                  <a:pt x="11615629" y="4785263"/>
                  <a:pt x="11609369" y="5359346"/>
                </a:cubicBezTo>
                <a:cubicBezTo>
                  <a:pt x="11598540" y="5592072"/>
                  <a:pt x="11617528" y="5983823"/>
                  <a:pt x="11576881" y="6057523"/>
                </a:cubicBezTo>
                <a:cubicBezTo>
                  <a:pt x="10280371" y="6023920"/>
                  <a:pt x="8904348" y="6049951"/>
                  <a:pt x="7568082" y="6046164"/>
                </a:cubicBezTo>
                <a:lnTo>
                  <a:pt x="137076" y="6038644"/>
                </a:lnTo>
                <a:cubicBezTo>
                  <a:pt x="63429" y="6046562"/>
                  <a:pt x="98349" y="5802385"/>
                  <a:pt x="83401" y="5328816"/>
                </a:cubicBezTo>
                <a:cubicBezTo>
                  <a:pt x="68453" y="4855247"/>
                  <a:pt x="74700" y="4069229"/>
                  <a:pt x="47387" y="3197228"/>
                </a:cubicBezTo>
                <a:cubicBezTo>
                  <a:pt x="33509" y="2471292"/>
                  <a:pt x="41689" y="1591232"/>
                  <a:pt x="33791" y="1062710"/>
                </a:cubicBezTo>
                <a:lnTo>
                  <a:pt x="0" y="26099"/>
                </a:lnTo>
                <a:cubicBezTo>
                  <a:pt x="57672" y="5585"/>
                  <a:pt x="185147" y="-4"/>
                  <a:pt x="329451" y="1"/>
                </a:cubicBezTo>
                <a:close/>
              </a:path>
            </a:pathLst>
          </a:custGeom>
          <a:noFill/>
          <a:extLst>
            <a:ext uri="{909E8E84-426E-40DD-AFC4-6F175D3DCCD1}">
              <a14:hiddenFill xmlns:a14="http://schemas.microsoft.com/office/drawing/2010/main">
                <a:solidFill>
                  <a:srgbClr val="FFFFFF"/>
                </a:solidFill>
              </a14:hiddenFill>
            </a:ext>
          </a:extLst>
        </p:spPr>
      </p:pic>
      <p:sp>
        <p:nvSpPr>
          <p:cNvPr id="5143" name="Freeform: Shape 5142">
            <a:extLst>
              <a:ext uri="{FF2B5EF4-FFF2-40B4-BE49-F238E27FC236}">
                <a16:creationId xmlns:a16="http://schemas.microsoft.com/office/drawing/2014/main" id="{69229A89-2506-483B-9236-68D37C01B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0" y="88901"/>
            <a:ext cx="12007910" cy="6632574"/>
          </a:xfrm>
          <a:custGeom>
            <a:avLst/>
            <a:gdLst>
              <a:gd name="connsiteX0" fmla="*/ 0 w 11609843"/>
              <a:gd name="connsiteY0" fmla="*/ 0 h 6047850"/>
              <a:gd name="connsiteX1" fmla="*/ 503107 w 11609843"/>
              <a:gd name="connsiteY1" fmla="*/ 0 h 6047850"/>
              <a:gd name="connsiteX2" fmla="*/ 503107 w 11609843"/>
              <a:gd name="connsiteY2" fmla="*/ 68747 h 6047850"/>
              <a:gd name="connsiteX3" fmla="*/ 8800521 w 11609843"/>
              <a:gd name="connsiteY3" fmla="*/ 65641 h 6047850"/>
              <a:gd name="connsiteX4" fmla="*/ 10133387 w 11609843"/>
              <a:gd name="connsiteY4" fmla="*/ 52165 h 6047850"/>
              <a:gd name="connsiteX5" fmla="*/ 11522733 w 11609843"/>
              <a:gd name="connsiteY5" fmla="*/ 45639 h 6047850"/>
              <a:gd name="connsiteX6" fmla="*/ 11558343 w 11609843"/>
              <a:gd name="connsiteY6" fmla="*/ 2582755 h 6047850"/>
              <a:gd name="connsiteX7" fmla="*/ 11609369 w 11609843"/>
              <a:gd name="connsiteY7" fmla="*/ 5347771 h 6047850"/>
              <a:gd name="connsiteX8" fmla="*/ 11576881 w 11609843"/>
              <a:gd name="connsiteY8" fmla="*/ 6047850 h 6047850"/>
              <a:gd name="connsiteX9" fmla="*/ 10387601 w 11609843"/>
              <a:gd name="connsiteY9" fmla="*/ 6036630 h 6047850"/>
              <a:gd name="connsiteX10" fmla="*/ 10387601 w 11609843"/>
              <a:gd name="connsiteY10" fmla="*/ 6028294 h 6047850"/>
              <a:gd name="connsiteX11" fmla="*/ 7568082 w 11609843"/>
              <a:gd name="connsiteY11" fmla="*/ 6036460 h 6047850"/>
              <a:gd name="connsiteX12" fmla="*/ 216206 w 11609843"/>
              <a:gd name="connsiteY12" fmla="*/ 6028917 h 6047850"/>
              <a:gd name="connsiteX13" fmla="*/ 83401 w 11609843"/>
              <a:gd name="connsiteY13" fmla="*/ 5317158 h 6047850"/>
              <a:gd name="connsiteX14" fmla="*/ 47387 w 11609843"/>
              <a:gd name="connsiteY14" fmla="*/ 3179765 h 6047850"/>
              <a:gd name="connsiteX15" fmla="*/ 251 w 11609843"/>
              <a:gd name="connsiteY15" fmla="*/ 1049960 h 6047850"/>
              <a:gd name="connsiteX16" fmla="*/ 132 w 11609843"/>
              <a:gd name="connsiteY16" fmla="*/ 949677 h 6047850"/>
              <a:gd name="connsiteX17" fmla="*/ 0 w 11609843"/>
              <a:gd name="connsiteY17" fmla="*/ 949677 h 6047850"/>
              <a:gd name="connsiteX0" fmla="*/ 0 w 11609843"/>
              <a:gd name="connsiteY0" fmla="*/ 0 h 6047850"/>
              <a:gd name="connsiteX1" fmla="*/ 503107 w 11609843"/>
              <a:gd name="connsiteY1" fmla="*/ 0 h 6047850"/>
              <a:gd name="connsiteX2" fmla="*/ 8800521 w 11609843"/>
              <a:gd name="connsiteY2" fmla="*/ 65641 h 6047850"/>
              <a:gd name="connsiteX3" fmla="*/ 10133387 w 11609843"/>
              <a:gd name="connsiteY3" fmla="*/ 52165 h 6047850"/>
              <a:gd name="connsiteX4" fmla="*/ 11522733 w 11609843"/>
              <a:gd name="connsiteY4" fmla="*/ 45639 h 6047850"/>
              <a:gd name="connsiteX5" fmla="*/ 11558343 w 11609843"/>
              <a:gd name="connsiteY5" fmla="*/ 2582755 h 6047850"/>
              <a:gd name="connsiteX6" fmla="*/ 11609369 w 11609843"/>
              <a:gd name="connsiteY6" fmla="*/ 5347771 h 6047850"/>
              <a:gd name="connsiteX7" fmla="*/ 11576881 w 11609843"/>
              <a:gd name="connsiteY7" fmla="*/ 6047850 h 6047850"/>
              <a:gd name="connsiteX8" fmla="*/ 10387601 w 11609843"/>
              <a:gd name="connsiteY8" fmla="*/ 6036630 h 6047850"/>
              <a:gd name="connsiteX9" fmla="*/ 10387601 w 11609843"/>
              <a:gd name="connsiteY9" fmla="*/ 6028294 h 6047850"/>
              <a:gd name="connsiteX10" fmla="*/ 7568082 w 11609843"/>
              <a:gd name="connsiteY10" fmla="*/ 6036460 h 6047850"/>
              <a:gd name="connsiteX11" fmla="*/ 216206 w 11609843"/>
              <a:gd name="connsiteY11" fmla="*/ 6028917 h 6047850"/>
              <a:gd name="connsiteX12" fmla="*/ 83401 w 11609843"/>
              <a:gd name="connsiteY12" fmla="*/ 5317158 h 6047850"/>
              <a:gd name="connsiteX13" fmla="*/ 47387 w 11609843"/>
              <a:gd name="connsiteY13" fmla="*/ 3179765 h 6047850"/>
              <a:gd name="connsiteX14" fmla="*/ 251 w 11609843"/>
              <a:gd name="connsiteY14" fmla="*/ 1049960 h 6047850"/>
              <a:gd name="connsiteX15" fmla="*/ 132 w 11609843"/>
              <a:gd name="connsiteY15" fmla="*/ 949677 h 6047850"/>
              <a:gd name="connsiteX16" fmla="*/ 0 w 11609843"/>
              <a:gd name="connsiteY16" fmla="*/ 949677 h 6047850"/>
              <a:gd name="connsiteX17" fmla="*/ 0 w 11609843"/>
              <a:gd name="connsiteY17" fmla="*/ 0 h 6047850"/>
              <a:gd name="connsiteX0" fmla="*/ 0 w 11609843"/>
              <a:gd name="connsiteY0" fmla="*/ 0 h 6047850"/>
              <a:gd name="connsiteX1" fmla="*/ 570425 w 11609843"/>
              <a:gd name="connsiteY1" fmla="*/ 89757 h 6047850"/>
              <a:gd name="connsiteX2" fmla="*/ 8800521 w 11609843"/>
              <a:gd name="connsiteY2" fmla="*/ 65641 h 6047850"/>
              <a:gd name="connsiteX3" fmla="*/ 10133387 w 11609843"/>
              <a:gd name="connsiteY3" fmla="*/ 52165 h 6047850"/>
              <a:gd name="connsiteX4" fmla="*/ 11522733 w 11609843"/>
              <a:gd name="connsiteY4" fmla="*/ 45639 h 6047850"/>
              <a:gd name="connsiteX5" fmla="*/ 11558343 w 11609843"/>
              <a:gd name="connsiteY5" fmla="*/ 2582755 h 6047850"/>
              <a:gd name="connsiteX6" fmla="*/ 11609369 w 11609843"/>
              <a:gd name="connsiteY6" fmla="*/ 5347771 h 6047850"/>
              <a:gd name="connsiteX7" fmla="*/ 11576881 w 11609843"/>
              <a:gd name="connsiteY7" fmla="*/ 6047850 h 6047850"/>
              <a:gd name="connsiteX8" fmla="*/ 10387601 w 11609843"/>
              <a:gd name="connsiteY8" fmla="*/ 6036630 h 6047850"/>
              <a:gd name="connsiteX9" fmla="*/ 10387601 w 11609843"/>
              <a:gd name="connsiteY9" fmla="*/ 6028294 h 6047850"/>
              <a:gd name="connsiteX10" fmla="*/ 7568082 w 11609843"/>
              <a:gd name="connsiteY10" fmla="*/ 6036460 h 6047850"/>
              <a:gd name="connsiteX11" fmla="*/ 216206 w 11609843"/>
              <a:gd name="connsiteY11" fmla="*/ 6028917 h 6047850"/>
              <a:gd name="connsiteX12" fmla="*/ 83401 w 11609843"/>
              <a:gd name="connsiteY12" fmla="*/ 5317158 h 6047850"/>
              <a:gd name="connsiteX13" fmla="*/ 47387 w 11609843"/>
              <a:gd name="connsiteY13" fmla="*/ 3179765 h 6047850"/>
              <a:gd name="connsiteX14" fmla="*/ 251 w 11609843"/>
              <a:gd name="connsiteY14" fmla="*/ 1049960 h 6047850"/>
              <a:gd name="connsiteX15" fmla="*/ 132 w 11609843"/>
              <a:gd name="connsiteY15" fmla="*/ 949677 h 6047850"/>
              <a:gd name="connsiteX16" fmla="*/ 0 w 11609843"/>
              <a:gd name="connsiteY16" fmla="*/ 949677 h 6047850"/>
              <a:gd name="connsiteX17" fmla="*/ 0 w 11609843"/>
              <a:gd name="connsiteY17" fmla="*/ 0 h 6047850"/>
              <a:gd name="connsiteX0" fmla="*/ 0 w 11609843"/>
              <a:gd name="connsiteY0" fmla="*/ 0 h 6047850"/>
              <a:gd name="connsiteX1" fmla="*/ 749939 w 11609843"/>
              <a:gd name="connsiteY1" fmla="*/ 11220 h 6047850"/>
              <a:gd name="connsiteX2" fmla="*/ 8800521 w 11609843"/>
              <a:gd name="connsiteY2" fmla="*/ 65641 h 6047850"/>
              <a:gd name="connsiteX3" fmla="*/ 10133387 w 11609843"/>
              <a:gd name="connsiteY3" fmla="*/ 52165 h 6047850"/>
              <a:gd name="connsiteX4" fmla="*/ 11522733 w 11609843"/>
              <a:gd name="connsiteY4" fmla="*/ 45639 h 6047850"/>
              <a:gd name="connsiteX5" fmla="*/ 11558343 w 11609843"/>
              <a:gd name="connsiteY5" fmla="*/ 2582755 h 6047850"/>
              <a:gd name="connsiteX6" fmla="*/ 11609369 w 11609843"/>
              <a:gd name="connsiteY6" fmla="*/ 5347771 h 6047850"/>
              <a:gd name="connsiteX7" fmla="*/ 11576881 w 11609843"/>
              <a:gd name="connsiteY7" fmla="*/ 6047850 h 6047850"/>
              <a:gd name="connsiteX8" fmla="*/ 10387601 w 11609843"/>
              <a:gd name="connsiteY8" fmla="*/ 6036630 h 6047850"/>
              <a:gd name="connsiteX9" fmla="*/ 10387601 w 11609843"/>
              <a:gd name="connsiteY9" fmla="*/ 6028294 h 6047850"/>
              <a:gd name="connsiteX10" fmla="*/ 7568082 w 11609843"/>
              <a:gd name="connsiteY10" fmla="*/ 6036460 h 6047850"/>
              <a:gd name="connsiteX11" fmla="*/ 216206 w 11609843"/>
              <a:gd name="connsiteY11" fmla="*/ 6028917 h 6047850"/>
              <a:gd name="connsiteX12" fmla="*/ 83401 w 11609843"/>
              <a:gd name="connsiteY12" fmla="*/ 5317158 h 6047850"/>
              <a:gd name="connsiteX13" fmla="*/ 47387 w 11609843"/>
              <a:gd name="connsiteY13" fmla="*/ 3179765 h 6047850"/>
              <a:gd name="connsiteX14" fmla="*/ 251 w 11609843"/>
              <a:gd name="connsiteY14" fmla="*/ 1049960 h 6047850"/>
              <a:gd name="connsiteX15" fmla="*/ 132 w 11609843"/>
              <a:gd name="connsiteY15" fmla="*/ 949677 h 6047850"/>
              <a:gd name="connsiteX16" fmla="*/ 0 w 11609843"/>
              <a:gd name="connsiteY16" fmla="*/ 949677 h 6047850"/>
              <a:gd name="connsiteX17" fmla="*/ 0 w 11609843"/>
              <a:gd name="connsiteY17" fmla="*/ 0 h 6047850"/>
              <a:gd name="connsiteX0" fmla="*/ 0 w 11609843"/>
              <a:gd name="connsiteY0" fmla="*/ 0 h 6047850"/>
              <a:gd name="connsiteX1" fmla="*/ 749939 w 11609843"/>
              <a:gd name="connsiteY1" fmla="*/ 11220 h 6047850"/>
              <a:gd name="connsiteX2" fmla="*/ 8800521 w 11609843"/>
              <a:gd name="connsiteY2" fmla="*/ 65641 h 6047850"/>
              <a:gd name="connsiteX3" fmla="*/ 10133387 w 11609843"/>
              <a:gd name="connsiteY3" fmla="*/ 52165 h 6047850"/>
              <a:gd name="connsiteX4" fmla="*/ 11522733 w 11609843"/>
              <a:gd name="connsiteY4" fmla="*/ 45639 h 6047850"/>
              <a:gd name="connsiteX5" fmla="*/ 11558343 w 11609843"/>
              <a:gd name="connsiteY5" fmla="*/ 2582755 h 6047850"/>
              <a:gd name="connsiteX6" fmla="*/ 11609369 w 11609843"/>
              <a:gd name="connsiteY6" fmla="*/ 5347771 h 6047850"/>
              <a:gd name="connsiteX7" fmla="*/ 11576881 w 11609843"/>
              <a:gd name="connsiteY7" fmla="*/ 6047850 h 6047850"/>
              <a:gd name="connsiteX8" fmla="*/ 10387601 w 11609843"/>
              <a:gd name="connsiteY8" fmla="*/ 6036630 h 6047850"/>
              <a:gd name="connsiteX9" fmla="*/ 10387601 w 11609843"/>
              <a:gd name="connsiteY9" fmla="*/ 6028294 h 6047850"/>
              <a:gd name="connsiteX10" fmla="*/ 7568082 w 11609843"/>
              <a:gd name="connsiteY10" fmla="*/ 6036460 h 6047850"/>
              <a:gd name="connsiteX11" fmla="*/ 216206 w 11609843"/>
              <a:gd name="connsiteY11" fmla="*/ 6028917 h 6047850"/>
              <a:gd name="connsiteX12" fmla="*/ 83401 w 11609843"/>
              <a:gd name="connsiteY12" fmla="*/ 5317158 h 6047850"/>
              <a:gd name="connsiteX13" fmla="*/ 47387 w 11609843"/>
              <a:gd name="connsiteY13" fmla="*/ 3179765 h 6047850"/>
              <a:gd name="connsiteX14" fmla="*/ 251 w 11609843"/>
              <a:gd name="connsiteY14" fmla="*/ 1049960 h 6047850"/>
              <a:gd name="connsiteX15" fmla="*/ 132 w 11609843"/>
              <a:gd name="connsiteY15" fmla="*/ 949677 h 6047850"/>
              <a:gd name="connsiteX16" fmla="*/ 0 w 11609843"/>
              <a:gd name="connsiteY16" fmla="*/ 0 h 6047850"/>
              <a:gd name="connsiteX0" fmla="*/ 0 w 11609843"/>
              <a:gd name="connsiteY0" fmla="*/ 16431 h 6064281"/>
              <a:gd name="connsiteX1" fmla="*/ 749939 w 11609843"/>
              <a:gd name="connsiteY1" fmla="*/ 27651 h 6064281"/>
              <a:gd name="connsiteX2" fmla="*/ 8800521 w 11609843"/>
              <a:gd name="connsiteY2" fmla="*/ 82072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216206 w 11609843"/>
              <a:gd name="connsiteY11" fmla="*/ 6045348 h 6064281"/>
              <a:gd name="connsiteX12" fmla="*/ 83401 w 11609843"/>
              <a:gd name="connsiteY12" fmla="*/ 5333589 h 6064281"/>
              <a:gd name="connsiteX13" fmla="*/ 47387 w 11609843"/>
              <a:gd name="connsiteY13" fmla="*/ 3196196 h 6064281"/>
              <a:gd name="connsiteX14" fmla="*/ 251 w 11609843"/>
              <a:gd name="connsiteY14" fmla="*/ 1066391 h 6064281"/>
              <a:gd name="connsiteX15" fmla="*/ 132 w 11609843"/>
              <a:gd name="connsiteY15" fmla="*/ 966108 h 6064281"/>
              <a:gd name="connsiteX16" fmla="*/ 0 w 11609843"/>
              <a:gd name="connsiteY16" fmla="*/ 16431 h 6064281"/>
              <a:gd name="connsiteX0" fmla="*/ 0 w 11609843"/>
              <a:gd name="connsiteY0" fmla="*/ 16431 h 6064281"/>
              <a:gd name="connsiteX1" fmla="*/ 749939 w 11609843"/>
              <a:gd name="connsiteY1" fmla="*/ 27651 h 6064281"/>
              <a:gd name="connsiteX2" fmla="*/ 8800521 w 11609843"/>
              <a:gd name="connsiteY2" fmla="*/ 82072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216206 w 11609843"/>
              <a:gd name="connsiteY11" fmla="*/ 6045348 h 6064281"/>
              <a:gd name="connsiteX12" fmla="*/ 83401 w 11609843"/>
              <a:gd name="connsiteY12" fmla="*/ 5333589 h 6064281"/>
              <a:gd name="connsiteX13" fmla="*/ 47387 w 11609843"/>
              <a:gd name="connsiteY13" fmla="*/ 3196196 h 6064281"/>
              <a:gd name="connsiteX14" fmla="*/ 132 w 11609843"/>
              <a:gd name="connsiteY14" fmla="*/ 966108 h 6064281"/>
              <a:gd name="connsiteX15" fmla="*/ 0 w 11609843"/>
              <a:gd name="connsiteY15" fmla="*/ 16431 h 6064281"/>
              <a:gd name="connsiteX0" fmla="*/ 0 w 11609843"/>
              <a:gd name="connsiteY0" fmla="*/ 16431 h 6064281"/>
              <a:gd name="connsiteX1" fmla="*/ 749939 w 11609843"/>
              <a:gd name="connsiteY1" fmla="*/ 27651 h 6064281"/>
              <a:gd name="connsiteX2" fmla="*/ 8800521 w 11609843"/>
              <a:gd name="connsiteY2" fmla="*/ 82072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216206 w 11609843"/>
              <a:gd name="connsiteY11" fmla="*/ 6045348 h 6064281"/>
              <a:gd name="connsiteX12" fmla="*/ 83401 w 11609843"/>
              <a:gd name="connsiteY12" fmla="*/ 5333589 h 6064281"/>
              <a:gd name="connsiteX13" fmla="*/ 47387 w 11609843"/>
              <a:gd name="connsiteY13" fmla="*/ 3196196 h 6064281"/>
              <a:gd name="connsiteX14" fmla="*/ 33791 w 11609843"/>
              <a:gd name="connsiteY14" fmla="*/ 1055865 h 6064281"/>
              <a:gd name="connsiteX15" fmla="*/ 0 w 11609843"/>
              <a:gd name="connsiteY15" fmla="*/ 16431 h 6064281"/>
              <a:gd name="connsiteX0" fmla="*/ 0 w 11609843"/>
              <a:gd name="connsiteY0" fmla="*/ 16431 h 6064281"/>
              <a:gd name="connsiteX1" fmla="*/ 749939 w 11609843"/>
              <a:gd name="connsiteY1" fmla="*/ 27651 h 6064281"/>
              <a:gd name="connsiteX2" fmla="*/ 8811740 w 11609843"/>
              <a:gd name="connsiteY2" fmla="*/ 48413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216206 w 11609843"/>
              <a:gd name="connsiteY11" fmla="*/ 6045348 h 6064281"/>
              <a:gd name="connsiteX12" fmla="*/ 83401 w 11609843"/>
              <a:gd name="connsiteY12" fmla="*/ 5333589 h 6064281"/>
              <a:gd name="connsiteX13" fmla="*/ 47387 w 11609843"/>
              <a:gd name="connsiteY13" fmla="*/ 3196196 h 6064281"/>
              <a:gd name="connsiteX14" fmla="*/ 33791 w 11609843"/>
              <a:gd name="connsiteY14" fmla="*/ 1055865 h 6064281"/>
              <a:gd name="connsiteX15" fmla="*/ 0 w 11609843"/>
              <a:gd name="connsiteY15" fmla="*/ 16431 h 6064281"/>
              <a:gd name="connsiteX0" fmla="*/ 0 w 11609843"/>
              <a:gd name="connsiteY0" fmla="*/ 16431 h 6064281"/>
              <a:gd name="connsiteX1" fmla="*/ 749939 w 11609843"/>
              <a:gd name="connsiteY1" fmla="*/ 27651 h 6064281"/>
              <a:gd name="connsiteX2" fmla="*/ 8811740 w 11609843"/>
              <a:gd name="connsiteY2" fmla="*/ 48413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159056 w 11609843"/>
              <a:gd name="connsiteY11" fmla="*/ 6045349 h 6064281"/>
              <a:gd name="connsiteX12" fmla="*/ 83401 w 11609843"/>
              <a:gd name="connsiteY12" fmla="*/ 5333589 h 6064281"/>
              <a:gd name="connsiteX13" fmla="*/ 47387 w 11609843"/>
              <a:gd name="connsiteY13" fmla="*/ 3196196 h 6064281"/>
              <a:gd name="connsiteX14" fmla="*/ 33791 w 11609843"/>
              <a:gd name="connsiteY14" fmla="*/ 1055865 h 6064281"/>
              <a:gd name="connsiteX15" fmla="*/ 0 w 11609843"/>
              <a:gd name="connsiteY15" fmla="*/ 16431 h 6064281"/>
              <a:gd name="connsiteX0" fmla="*/ 0 w 11609843"/>
              <a:gd name="connsiteY0" fmla="*/ 16431 h 6064281"/>
              <a:gd name="connsiteX1" fmla="*/ 749939 w 11609843"/>
              <a:gd name="connsiteY1" fmla="*/ 27651 h 6064281"/>
              <a:gd name="connsiteX2" fmla="*/ 8811740 w 11609843"/>
              <a:gd name="connsiteY2" fmla="*/ 48413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159056 w 11609843"/>
              <a:gd name="connsiteY11" fmla="*/ 6045349 h 6064281"/>
              <a:gd name="connsiteX12" fmla="*/ 83401 w 11609843"/>
              <a:gd name="connsiteY12" fmla="*/ 5333589 h 6064281"/>
              <a:gd name="connsiteX13" fmla="*/ 47387 w 11609843"/>
              <a:gd name="connsiteY13" fmla="*/ 3196196 h 6064281"/>
              <a:gd name="connsiteX14" fmla="*/ 33791 w 11609843"/>
              <a:gd name="connsiteY14" fmla="*/ 1055865 h 6064281"/>
              <a:gd name="connsiteX15" fmla="*/ 0 w 11609843"/>
              <a:gd name="connsiteY15" fmla="*/ 16431 h 6064281"/>
              <a:gd name="connsiteX0" fmla="*/ 0 w 11609843"/>
              <a:gd name="connsiteY0" fmla="*/ 16431 h 6064281"/>
              <a:gd name="connsiteX1" fmla="*/ 749939 w 11609843"/>
              <a:gd name="connsiteY1" fmla="*/ 27651 h 6064281"/>
              <a:gd name="connsiteX2" fmla="*/ 8811740 w 11609843"/>
              <a:gd name="connsiteY2" fmla="*/ 48413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137076 w 11609843"/>
              <a:gd name="connsiteY11" fmla="*/ 6045350 h 6064281"/>
              <a:gd name="connsiteX12" fmla="*/ 83401 w 11609843"/>
              <a:gd name="connsiteY12" fmla="*/ 5333589 h 6064281"/>
              <a:gd name="connsiteX13" fmla="*/ 47387 w 11609843"/>
              <a:gd name="connsiteY13" fmla="*/ 3196196 h 6064281"/>
              <a:gd name="connsiteX14" fmla="*/ 33791 w 11609843"/>
              <a:gd name="connsiteY14" fmla="*/ 1055865 h 6064281"/>
              <a:gd name="connsiteX15" fmla="*/ 0 w 11609843"/>
              <a:gd name="connsiteY15" fmla="*/ 16431 h 6064281"/>
              <a:gd name="connsiteX0" fmla="*/ 0 w 11609843"/>
              <a:gd name="connsiteY0" fmla="*/ 16431 h 6064281"/>
              <a:gd name="connsiteX1" fmla="*/ 749939 w 11609843"/>
              <a:gd name="connsiteY1" fmla="*/ 27651 h 6064281"/>
              <a:gd name="connsiteX2" fmla="*/ 8811740 w 11609843"/>
              <a:gd name="connsiteY2" fmla="*/ 48413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137076 w 11609843"/>
              <a:gd name="connsiteY11" fmla="*/ 6045350 h 6064281"/>
              <a:gd name="connsiteX12" fmla="*/ 83401 w 11609843"/>
              <a:gd name="connsiteY12" fmla="*/ 5333589 h 6064281"/>
              <a:gd name="connsiteX13" fmla="*/ 47387 w 11609843"/>
              <a:gd name="connsiteY13" fmla="*/ 3196196 h 6064281"/>
              <a:gd name="connsiteX14" fmla="*/ 33791 w 11609843"/>
              <a:gd name="connsiteY14" fmla="*/ 1055865 h 6064281"/>
              <a:gd name="connsiteX15" fmla="*/ 0 w 11609843"/>
              <a:gd name="connsiteY15" fmla="*/ 16431 h 6064281"/>
              <a:gd name="connsiteX0" fmla="*/ 0 w 11609843"/>
              <a:gd name="connsiteY0" fmla="*/ 16431 h 6064281"/>
              <a:gd name="connsiteX1" fmla="*/ 749939 w 11609843"/>
              <a:gd name="connsiteY1" fmla="*/ 27651 h 6064281"/>
              <a:gd name="connsiteX2" fmla="*/ 8811740 w 11609843"/>
              <a:gd name="connsiteY2" fmla="*/ 48413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137076 w 11609843"/>
              <a:gd name="connsiteY11" fmla="*/ 6045350 h 6064281"/>
              <a:gd name="connsiteX12" fmla="*/ 83401 w 11609843"/>
              <a:gd name="connsiteY12" fmla="*/ 5333589 h 6064281"/>
              <a:gd name="connsiteX13" fmla="*/ 47387 w 11609843"/>
              <a:gd name="connsiteY13" fmla="*/ 3196196 h 6064281"/>
              <a:gd name="connsiteX14" fmla="*/ 33791 w 11609843"/>
              <a:gd name="connsiteY14" fmla="*/ 1055865 h 6064281"/>
              <a:gd name="connsiteX15" fmla="*/ 0 w 11609843"/>
              <a:gd name="connsiteY15" fmla="*/ 16431 h 6064281"/>
              <a:gd name="connsiteX0" fmla="*/ 0 w 11609843"/>
              <a:gd name="connsiteY0" fmla="*/ 16431 h 6064281"/>
              <a:gd name="connsiteX1" fmla="*/ 749939 w 11609843"/>
              <a:gd name="connsiteY1" fmla="*/ 27651 h 6064281"/>
              <a:gd name="connsiteX2" fmla="*/ 8811740 w 11609843"/>
              <a:gd name="connsiteY2" fmla="*/ 48413 h 6064281"/>
              <a:gd name="connsiteX3" fmla="*/ 10133387 w 11609843"/>
              <a:gd name="connsiteY3" fmla="*/ 68596 h 6064281"/>
              <a:gd name="connsiteX4" fmla="*/ 11522733 w 11609843"/>
              <a:gd name="connsiteY4" fmla="*/ 62070 h 6064281"/>
              <a:gd name="connsiteX5" fmla="*/ 11558343 w 11609843"/>
              <a:gd name="connsiteY5" fmla="*/ 2599186 h 6064281"/>
              <a:gd name="connsiteX6" fmla="*/ 11609369 w 11609843"/>
              <a:gd name="connsiteY6" fmla="*/ 5364202 h 6064281"/>
              <a:gd name="connsiteX7" fmla="*/ 11576881 w 11609843"/>
              <a:gd name="connsiteY7" fmla="*/ 6064281 h 6064281"/>
              <a:gd name="connsiteX8" fmla="*/ 10387601 w 11609843"/>
              <a:gd name="connsiteY8" fmla="*/ 6053061 h 6064281"/>
              <a:gd name="connsiteX9" fmla="*/ 10387601 w 11609843"/>
              <a:gd name="connsiteY9" fmla="*/ 6044725 h 6064281"/>
              <a:gd name="connsiteX10" fmla="*/ 7568082 w 11609843"/>
              <a:gd name="connsiteY10" fmla="*/ 6052891 h 6064281"/>
              <a:gd name="connsiteX11" fmla="*/ 137076 w 11609843"/>
              <a:gd name="connsiteY11" fmla="*/ 6045350 h 6064281"/>
              <a:gd name="connsiteX12" fmla="*/ 83401 w 11609843"/>
              <a:gd name="connsiteY12" fmla="*/ 5333589 h 6064281"/>
              <a:gd name="connsiteX13" fmla="*/ 47387 w 11609843"/>
              <a:gd name="connsiteY13" fmla="*/ 3196196 h 6064281"/>
              <a:gd name="connsiteX14" fmla="*/ 33791 w 11609843"/>
              <a:gd name="connsiteY14" fmla="*/ 1055865 h 6064281"/>
              <a:gd name="connsiteX15" fmla="*/ 0 w 11609843"/>
              <a:gd name="connsiteY15" fmla="*/ 16431 h 6064281"/>
              <a:gd name="connsiteX0" fmla="*/ 0 w 11609843"/>
              <a:gd name="connsiteY0" fmla="*/ 26168 h 6074018"/>
              <a:gd name="connsiteX1" fmla="*/ 759878 w 11609843"/>
              <a:gd name="connsiteY1" fmla="*/ 7490 h 6074018"/>
              <a:gd name="connsiteX2" fmla="*/ 8811740 w 11609843"/>
              <a:gd name="connsiteY2" fmla="*/ 58150 h 6074018"/>
              <a:gd name="connsiteX3" fmla="*/ 10133387 w 11609843"/>
              <a:gd name="connsiteY3" fmla="*/ 78333 h 6074018"/>
              <a:gd name="connsiteX4" fmla="*/ 11522733 w 11609843"/>
              <a:gd name="connsiteY4" fmla="*/ 71807 h 6074018"/>
              <a:gd name="connsiteX5" fmla="*/ 11558343 w 11609843"/>
              <a:gd name="connsiteY5" fmla="*/ 2608923 h 6074018"/>
              <a:gd name="connsiteX6" fmla="*/ 11609369 w 11609843"/>
              <a:gd name="connsiteY6" fmla="*/ 5373939 h 6074018"/>
              <a:gd name="connsiteX7" fmla="*/ 11576881 w 11609843"/>
              <a:gd name="connsiteY7" fmla="*/ 6074018 h 6074018"/>
              <a:gd name="connsiteX8" fmla="*/ 10387601 w 11609843"/>
              <a:gd name="connsiteY8" fmla="*/ 6062798 h 6074018"/>
              <a:gd name="connsiteX9" fmla="*/ 10387601 w 11609843"/>
              <a:gd name="connsiteY9" fmla="*/ 6054462 h 6074018"/>
              <a:gd name="connsiteX10" fmla="*/ 7568082 w 11609843"/>
              <a:gd name="connsiteY10" fmla="*/ 6062628 h 6074018"/>
              <a:gd name="connsiteX11" fmla="*/ 137076 w 11609843"/>
              <a:gd name="connsiteY11" fmla="*/ 6055087 h 6074018"/>
              <a:gd name="connsiteX12" fmla="*/ 83401 w 11609843"/>
              <a:gd name="connsiteY12" fmla="*/ 5343326 h 6074018"/>
              <a:gd name="connsiteX13" fmla="*/ 47387 w 11609843"/>
              <a:gd name="connsiteY13" fmla="*/ 3205933 h 6074018"/>
              <a:gd name="connsiteX14" fmla="*/ 33791 w 11609843"/>
              <a:gd name="connsiteY14" fmla="*/ 1065602 h 6074018"/>
              <a:gd name="connsiteX15" fmla="*/ 0 w 11609843"/>
              <a:gd name="connsiteY15" fmla="*/ 26168 h 6074018"/>
              <a:gd name="connsiteX0" fmla="*/ 0 w 11609843"/>
              <a:gd name="connsiteY0" fmla="*/ 26168 h 6074018"/>
              <a:gd name="connsiteX1" fmla="*/ 759878 w 11609843"/>
              <a:gd name="connsiteY1" fmla="*/ 7490 h 6074018"/>
              <a:gd name="connsiteX2" fmla="*/ 8811740 w 11609843"/>
              <a:gd name="connsiteY2" fmla="*/ 58150 h 6074018"/>
              <a:gd name="connsiteX3" fmla="*/ 10133387 w 11609843"/>
              <a:gd name="connsiteY3" fmla="*/ 58400 h 6074018"/>
              <a:gd name="connsiteX4" fmla="*/ 11522733 w 11609843"/>
              <a:gd name="connsiteY4" fmla="*/ 71807 h 6074018"/>
              <a:gd name="connsiteX5" fmla="*/ 11558343 w 11609843"/>
              <a:gd name="connsiteY5" fmla="*/ 2608923 h 6074018"/>
              <a:gd name="connsiteX6" fmla="*/ 11609369 w 11609843"/>
              <a:gd name="connsiteY6" fmla="*/ 5373939 h 6074018"/>
              <a:gd name="connsiteX7" fmla="*/ 11576881 w 11609843"/>
              <a:gd name="connsiteY7" fmla="*/ 6074018 h 6074018"/>
              <a:gd name="connsiteX8" fmla="*/ 10387601 w 11609843"/>
              <a:gd name="connsiteY8" fmla="*/ 6062798 h 6074018"/>
              <a:gd name="connsiteX9" fmla="*/ 10387601 w 11609843"/>
              <a:gd name="connsiteY9" fmla="*/ 6054462 h 6074018"/>
              <a:gd name="connsiteX10" fmla="*/ 7568082 w 11609843"/>
              <a:gd name="connsiteY10" fmla="*/ 6062628 h 6074018"/>
              <a:gd name="connsiteX11" fmla="*/ 137076 w 11609843"/>
              <a:gd name="connsiteY11" fmla="*/ 6055087 h 6074018"/>
              <a:gd name="connsiteX12" fmla="*/ 83401 w 11609843"/>
              <a:gd name="connsiteY12" fmla="*/ 5343326 h 6074018"/>
              <a:gd name="connsiteX13" fmla="*/ 47387 w 11609843"/>
              <a:gd name="connsiteY13" fmla="*/ 3205933 h 6074018"/>
              <a:gd name="connsiteX14" fmla="*/ 33791 w 11609843"/>
              <a:gd name="connsiteY14" fmla="*/ 1065602 h 6074018"/>
              <a:gd name="connsiteX15" fmla="*/ 0 w 11609843"/>
              <a:gd name="connsiteY15" fmla="*/ 26168 h 6074018"/>
              <a:gd name="connsiteX0" fmla="*/ 0 w 11609843"/>
              <a:gd name="connsiteY0" fmla="*/ 26168 h 6074018"/>
              <a:gd name="connsiteX1" fmla="*/ 759878 w 11609843"/>
              <a:gd name="connsiteY1" fmla="*/ 7490 h 6074018"/>
              <a:gd name="connsiteX2" fmla="*/ 8811740 w 11609843"/>
              <a:gd name="connsiteY2" fmla="*/ 58150 h 6074018"/>
              <a:gd name="connsiteX3" fmla="*/ 10133387 w 11609843"/>
              <a:gd name="connsiteY3" fmla="*/ 58400 h 6074018"/>
              <a:gd name="connsiteX4" fmla="*/ 11522733 w 11609843"/>
              <a:gd name="connsiteY4" fmla="*/ 71807 h 6074018"/>
              <a:gd name="connsiteX5" fmla="*/ 11558343 w 11609843"/>
              <a:gd name="connsiteY5" fmla="*/ 2608923 h 6074018"/>
              <a:gd name="connsiteX6" fmla="*/ 11609369 w 11609843"/>
              <a:gd name="connsiteY6" fmla="*/ 5373939 h 6074018"/>
              <a:gd name="connsiteX7" fmla="*/ 11576881 w 11609843"/>
              <a:gd name="connsiteY7" fmla="*/ 6074018 h 6074018"/>
              <a:gd name="connsiteX8" fmla="*/ 10387601 w 11609843"/>
              <a:gd name="connsiteY8" fmla="*/ 6062798 h 6074018"/>
              <a:gd name="connsiteX9" fmla="*/ 10387601 w 11609843"/>
              <a:gd name="connsiteY9" fmla="*/ 6054462 h 6074018"/>
              <a:gd name="connsiteX10" fmla="*/ 7568082 w 11609843"/>
              <a:gd name="connsiteY10" fmla="*/ 6062628 h 6074018"/>
              <a:gd name="connsiteX11" fmla="*/ 137076 w 11609843"/>
              <a:gd name="connsiteY11" fmla="*/ 6055087 h 6074018"/>
              <a:gd name="connsiteX12" fmla="*/ 83401 w 11609843"/>
              <a:gd name="connsiteY12" fmla="*/ 5343326 h 6074018"/>
              <a:gd name="connsiteX13" fmla="*/ 47387 w 11609843"/>
              <a:gd name="connsiteY13" fmla="*/ 3205933 h 6074018"/>
              <a:gd name="connsiteX14" fmla="*/ 33791 w 11609843"/>
              <a:gd name="connsiteY14" fmla="*/ 1065602 h 6074018"/>
              <a:gd name="connsiteX15" fmla="*/ 0 w 11609843"/>
              <a:gd name="connsiteY15" fmla="*/ 26168 h 6074018"/>
              <a:gd name="connsiteX0" fmla="*/ 0 w 11609843"/>
              <a:gd name="connsiteY0" fmla="*/ 26168 h 6074018"/>
              <a:gd name="connsiteX1" fmla="*/ 759878 w 11609843"/>
              <a:gd name="connsiteY1" fmla="*/ 7490 h 6074018"/>
              <a:gd name="connsiteX2" fmla="*/ 8811740 w 11609843"/>
              <a:gd name="connsiteY2" fmla="*/ 58150 h 6074018"/>
              <a:gd name="connsiteX3" fmla="*/ 10133387 w 11609843"/>
              <a:gd name="connsiteY3" fmla="*/ 58400 h 6074018"/>
              <a:gd name="connsiteX4" fmla="*/ 11522733 w 11609843"/>
              <a:gd name="connsiteY4" fmla="*/ 71807 h 6074018"/>
              <a:gd name="connsiteX5" fmla="*/ 11558343 w 11609843"/>
              <a:gd name="connsiteY5" fmla="*/ 2608923 h 6074018"/>
              <a:gd name="connsiteX6" fmla="*/ 11609369 w 11609843"/>
              <a:gd name="connsiteY6" fmla="*/ 5373939 h 6074018"/>
              <a:gd name="connsiteX7" fmla="*/ 11576881 w 11609843"/>
              <a:gd name="connsiteY7" fmla="*/ 6074018 h 6074018"/>
              <a:gd name="connsiteX8" fmla="*/ 10387601 w 11609843"/>
              <a:gd name="connsiteY8" fmla="*/ 6062798 h 6074018"/>
              <a:gd name="connsiteX9" fmla="*/ 7568082 w 11609843"/>
              <a:gd name="connsiteY9" fmla="*/ 6062628 h 6074018"/>
              <a:gd name="connsiteX10" fmla="*/ 137076 w 11609843"/>
              <a:gd name="connsiteY10" fmla="*/ 6055087 h 6074018"/>
              <a:gd name="connsiteX11" fmla="*/ 83401 w 11609843"/>
              <a:gd name="connsiteY11" fmla="*/ 5343326 h 6074018"/>
              <a:gd name="connsiteX12" fmla="*/ 47387 w 11609843"/>
              <a:gd name="connsiteY12" fmla="*/ 3205933 h 6074018"/>
              <a:gd name="connsiteX13" fmla="*/ 33791 w 11609843"/>
              <a:gd name="connsiteY13" fmla="*/ 1065602 h 6074018"/>
              <a:gd name="connsiteX14" fmla="*/ 0 w 11609843"/>
              <a:gd name="connsiteY14" fmla="*/ 26168 h 6074018"/>
              <a:gd name="connsiteX0" fmla="*/ 0 w 11609843"/>
              <a:gd name="connsiteY0" fmla="*/ 26168 h 6074018"/>
              <a:gd name="connsiteX1" fmla="*/ 759878 w 11609843"/>
              <a:gd name="connsiteY1" fmla="*/ 7490 h 6074018"/>
              <a:gd name="connsiteX2" fmla="*/ 8811740 w 11609843"/>
              <a:gd name="connsiteY2" fmla="*/ 58150 h 6074018"/>
              <a:gd name="connsiteX3" fmla="*/ 10133387 w 11609843"/>
              <a:gd name="connsiteY3" fmla="*/ 58400 h 6074018"/>
              <a:gd name="connsiteX4" fmla="*/ 11522733 w 11609843"/>
              <a:gd name="connsiteY4" fmla="*/ 71807 h 6074018"/>
              <a:gd name="connsiteX5" fmla="*/ 11558343 w 11609843"/>
              <a:gd name="connsiteY5" fmla="*/ 2608923 h 6074018"/>
              <a:gd name="connsiteX6" fmla="*/ 11609369 w 11609843"/>
              <a:gd name="connsiteY6" fmla="*/ 5373939 h 6074018"/>
              <a:gd name="connsiteX7" fmla="*/ 11576881 w 11609843"/>
              <a:gd name="connsiteY7" fmla="*/ 6074018 h 6074018"/>
              <a:gd name="connsiteX8" fmla="*/ 7568082 w 11609843"/>
              <a:gd name="connsiteY8" fmla="*/ 6062628 h 6074018"/>
              <a:gd name="connsiteX9" fmla="*/ 137076 w 11609843"/>
              <a:gd name="connsiteY9" fmla="*/ 6055087 h 6074018"/>
              <a:gd name="connsiteX10" fmla="*/ 83401 w 11609843"/>
              <a:gd name="connsiteY10" fmla="*/ 5343326 h 6074018"/>
              <a:gd name="connsiteX11" fmla="*/ 47387 w 11609843"/>
              <a:gd name="connsiteY11" fmla="*/ 3205933 h 6074018"/>
              <a:gd name="connsiteX12" fmla="*/ 33791 w 11609843"/>
              <a:gd name="connsiteY12" fmla="*/ 1065602 h 6074018"/>
              <a:gd name="connsiteX13" fmla="*/ 0 w 11609843"/>
              <a:gd name="connsiteY13" fmla="*/ 26168 h 6074018"/>
              <a:gd name="connsiteX0" fmla="*/ 0 w 11609843"/>
              <a:gd name="connsiteY0" fmla="*/ 26168 h 6074018"/>
              <a:gd name="connsiteX1" fmla="*/ 759878 w 11609843"/>
              <a:gd name="connsiteY1" fmla="*/ 7490 h 6074018"/>
              <a:gd name="connsiteX2" fmla="*/ 8811740 w 11609843"/>
              <a:gd name="connsiteY2" fmla="*/ 58150 h 6074018"/>
              <a:gd name="connsiteX3" fmla="*/ 10133387 w 11609843"/>
              <a:gd name="connsiteY3" fmla="*/ 58400 h 6074018"/>
              <a:gd name="connsiteX4" fmla="*/ 11522733 w 11609843"/>
              <a:gd name="connsiteY4" fmla="*/ 71807 h 6074018"/>
              <a:gd name="connsiteX5" fmla="*/ 11558343 w 11609843"/>
              <a:gd name="connsiteY5" fmla="*/ 2608923 h 6074018"/>
              <a:gd name="connsiteX6" fmla="*/ 11609369 w 11609843"/>
              <a:gd name="connsiteY6" fmla="*/ 5373939 h 6074018"/>
              <a:gd name="connsiteX7" fmla="*/ 11576881 w 11609843"/>
              <a:gd name="connsiteY7" fmla="*/ 6074018 h 6074018"/>
              <a:gd name="connsiteX8" fmla="*/ 7568082 w 11609843"/>
              <a:gd name="connsiteY8" fmla="*/ 6062628 h 6074018"/>
              <a:gd name="connsiteX9" fmla="*/ 137076 w 11609843"/>
              <a:gd name="connsiteY9" fmla="*/ 6055087 h 6074018"/>
              <a:gd name="connsiteX10" fmla="*/ 83401 w 11609843"/>
              <a:gd name="connsiteY10" fmla="*/ 5343326 h 6074018"/>
              <a:gd name="connsiteX11" fmla="*/ 47387 w 11609843"/>
              <a:gd name="connsiteY11" fmla="*/ 3205933 h 6074018"/>
              <a:gd name="connsiteX12" fmla="*/ 33791 w 11609843"/>
              <a:gd name="connsiteY12" fmla="*/ 1065602 h 6074018"/>
              <a:gd name="connsiteX13" fmla="*/ 0 w 11609843"/>
              <a:gd name="connsiteY13" fmla="*/ 26168 h 6074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09843" h="6074018">
                <a:moveTo>
                  <a:pt x="0" y="26168"/>
                </a:moveTo>
                <a:cubicBezTo>
                  <a:pt x="115344" y="-14971"/>
                  <a:pt x="509898" y="3750"/>
                  <a:pt x="759878" y="7490"/>
                </a:cubicBezTo>
                <a:lnTo>
                  <a:pt x="8811740" y="58150"/>
                </a:lnTo>
                <a:lnTo>
                  <a:pt x="10133387" y="58400"/>
                </a:lnTo>
                <a:lnTo>
                  <a:pt x="11522733" y="71807"/>
                </a:lnTo>
                <a:cubicBezTo>
                  <a:pt x="11582162" y="374233"/>
                  <a:pt x="11479781" y="1701284"/>
                  <a:pt x="11558343" y="2608923"/>
                </a:cubicBezTo>
                <a:cubicBezTo>
                  <a:pt x="11557823" y="3490742"/>
                  <a:pt x="11615629" y="4798293"/>
                  <a:pt x="11609369" y="5373939"/>
                </a:cubicBezTo>
                <a:cubicBezTo>
                  <a:pt x="11598540" y="5607299"/>
                  <a:pt x="11617528" y="6000117"/>
                  <a:pt x="11576881" y="6074018"/>
                </a:cubicBezTo>
                <a:cubicBezTo>
                  <a:pt x="10280371" y="6040323"/>
                  <a:pt x="8904348" y="6066425"/>
                  <a:pt x="7568082" y="6062628"/>
                </a:cubicBezTo>
                <a:lnTo>
                  <a:pt x="137076" y="6055087"/>
                </a:lnTo>
                <a:cubicBezTo>
                  <a:pt x="63429" y="6063027"/>
                  <a:pt x="98349" y="5818185"/>
                  <a:pt x="83401" y="5343326"/>
                </a:cubicBezTo>
                <a:cubicBezTo>
                  <a:pt x="68453" y="4868467"/>
                  <a:pt x="74700" y="4080309"/>
                  <a:pt x="47387" y="3205933"/>
                </a:cubicBezTo>
                <a:cubicBezTo>
                  <a:pt x="33509" y="2478020"/>
                  <a:pt x="41689" y="1595563"/>
                  <a:pt x="33791" y="1065602"/>
                </a:cubicBezTo>
                <a:lnTo>
                  <a:pt x="0" y="26168"/>
                </a:lnTo>
                <a:close/>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361433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2C278-0791-20AB-432B-3C62756286A5}"/>
              </a:ext>
            </a:extLst>
          </p:cNvPr>
          <p:cNvSpPr>
            <a:spLocks noGrp="1"/>
          </p:cNvSpPr>
          <p:nvPr>
            <p:ph type="title"/>
          </p:nvPr>
        </p:nvSpPr>
        <p:spPr/>
        <p:txBody>
          <a:bodyPr>
            <a:normAutofit/>
          </a:bodyPr>
          <a:lstStyle/>
          <a:p>
            <a:r>
              <a:rPr lang="en-US" sz="5400" dirty="0">
                <a:latin typeface="The Serif Hand Extrablack" panose="03070502030502020204" pitchFamily="66" charset="0"/>
              </a:rPr>
              <a:t>The problem we wish to address</a:t>
            </a:r>
          </a:p>
        </p:txBody>
      </p:sp>
      <p:sp>
        <p:nvSpPr>
          <p:cNvPr id="3" name="Content Placeholder 2">
            <a:extLst>
              <a:ext uri="{FF2B5EF4-FFF2-40B4-BE49-F238E27FC236}">
                <a16:creationId xmlns:a16="http://schemas.microsoft.com/office/drawing/2014/main" id="{7B4BD57A-01EC-4AF6-157F-003E9FB65061}"/>
              </a:ext>
            </a:extLst>
          </p:cNvPr>
          <p:cNvSpPr>
            <a:spLocks noGrp="1"/>
          </p:cNvSpPr>
          <p:nvPr>
            <p:ph idx="1"/>
          </p:nvPr>
        </p:nvSpPr>
        <p:spPr/>
        <p:txBody>
          <a:bodyPr>
            <a:normAutofit/>
          </a:bodyPr>
          <a:lstStyle/>
          <a:p>
            <a:pPr marL="571500" indent="-571500">
              <a:buFont typeface="Arial" panose="020B0604020202020204" pitchFamily="34" charset="0"/>
              <a:buChar char="•"/>
            </a:pPr>
            <a:r>
              <a:rPr lang="en-US" sz="3600" dirty="0">
                <a:latin typeface="The Hand Black" panose="03070502030502020204" pitchFamily="66" charset="0"/>
              </a:rPr>
              <a:t>Santa Barbara, CA has a very interesting community of Bakery business owners</a:t>
            </a:r>
          </a:p>
          <a:p>
            <a:pPr marL="571500" indent="-571500">
              <a:buFont typeface="Arial" panose="020B0604020202020204" pitchFamily="34" charset="0"/>
              <a:buChar char="•"/>
            </a:pPr>
            <a:r>
              <a:rPr lang="en-US" sz="3600" dirty="0">
                <a:latin typeface="The Hand Black" panose="03070502030502020204" pitchFamily="66" charset="0"/>
              </a:rPr>
              <a:t>Since 2005, more than a </a:t>
            </a:r>
            <a:r>
              <a:rPr lang="en-US" sz="3600" u="sng" dirty="0">
                <a:latin typeface="The Hand Extrablack" panose="03070502030502020204" pitchFamily="66" charset="0"/>
              </a:rPr>
              <a:t>third</a:t>
            </a:r>
            <a:r>
              <a:rPr lang="en-US" sz="3600" dirty="0">
                <a:latin typeface="The Hand Black" panose="03070502030502020204" pitchFamily="66" charset="0"/>
              </a:rPr>
              <a:t> of the bakeries got shut down over the years</a:t>
            </a:r>
          </a:p>
          <a:p>
            <a:pPr marL="571500" indent="-571500">
              <a:buFont typeface="Arial" panose="020B0604020202020204" pitchFamily="34" charset="0"/>
              <a:buChar char="•"/>
            </a:pPr>
            <a:r>
              <a:rPr lang="en-US" sz="3600" dirty="0">
                <a:latin typeface="The Hand Black" panose="03070502030502020204" pitchFamily="66" charset="0"/>
              </a:rPr>
              <a:t>When we explored the data, we found some interesting findings that </a:t>
            </a:r>
            <a:r>
              <a:rPr lang="en-US" sz="3600" u="sng" dirty="0">
                <a:latin typeface="The Hand Extrablack" panose="03070502030502020204" pitchFamily="66" charset="0"/>
              </a:rPr>
              <a:t>might have</a:t>
            </a:r>
            <a:r>
              <a:rPr lang="en-US" sz="3600" dirty="0">
                <a:latin typeface="The Hand Black" panose="03070502030502020204" pitchFamily="66" charset="0"/>
              </a:rPr>
              <a:t> led to the closing of these businesses</a:t>
            </a:r>
          </a:p>
          <a:p>
            <a:pPr marL="571500" indent="-571500">
              <a:buFont typeface="Arial" panose="020B0604020202020204" pitchFamily="34" charset="0"/>
              <a:buChar char="•"/>
            </a:pPr>
            <a:r>
              <a:rPr lang="en-US" sz="3600" dirty="0">
                <a:latin typeface="The Hand Black" panose="03070502030502020204" pitchFamily="66" charset="0"/>
              </a:rPr>
              <a:t>We wish to provide a comparative analysis of the open and closed bakeries to advise any new owners on the factors affecting a business in the bread world</a:t>
            </a:r>
          </a:p>
        </p:txBody>
      </p:sp>
    </p:spTree>
    <p:extLst>
      <p:ext uri="{BB962C8B-B14F-4D97-AF65-F5344CB8AC3E}">
        <p14:creationId xmlns:p14="http://schemas.microsoft.com/office/powerpoint/2010/main" val="1683669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FAAE2DA9-9BAF-4D46-BC97-20425C532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2926" y="367993"/>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68807" y="-29564"/>
                  <a:pt x="11499601" y="84193"/>
                </a:cubicBezTo>
                <a:lnTo>
                  <a:pt x="11496115" y="333210"/>
                </a:lnTo>
                <a:cubicBezTo>
                  <a:pt x="11496285" y="48943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3" name="Freeform: Shape 1032">
            <a:extLst>
              <a:ext uri="{FF2B5EF4-FFF2-40B4-BE49-F238E27FC236}">
                <a16:creationId xmlns:a16="http://schemas.microsoft.com/office/drawing/2014/main" id="{42D2C6CA-56BB-4A08-A1E2-342F83955E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284" y="389461"/>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5500 h 6255974"/>
              <a:gd name="connsiteX1" fmla="*/ 11263634 w 11499601"/>
              <a:gd name="connsiteY1" fmla="*/ 16394 h 6255974"/>
              <a:gd name="connsiteX2" fmla="*/ 11499601 w 11499601"/>
              <a:gd name="connsiteY2" fmla="*/ 64794 h 6255974"/>
              <a:gd name="connsiteX3" fmla="*/ 11496115 w 11499601"/>
              <a:gd name="connsiteY3" fmla="*/ 338710 h 6255974"/>
              <a:gd name="connsiteX4" fmla="*/ 11496626 w 11499601"/>
              <a:gd name="connsiteY4" fmla="*/ 807372 h 6255974"/>
              <a:gd name="connsiteX5" fmla="*/ 11482477 w 11499601"/>
              <a:gd name="connsiteY5" fmla="*/ 1840079 h 6255974"/>
              <a:gd name="connsiteX6" fmla="*/ 11478714 w 11499601"/>
              <a:gd name="connsiteY6" fmla="*/ 3525714 h 6255974"/>
              <a:gd name="connsiteX7" fmla="*/ 11419375 w 11499601"/>
              <a:gd name="connsiteY7" fmla="*/ 5987933 h 6255974"/>
              <a:gd name="connsiteX8" fmla="*/ 5959453 w 11499601"/>
              <a:gd name="connsiteY8" fmla="*/ 5978886 h 6255974"/>
              <a:gd name="connsiteX9" fmla="*/ 4858766 w 11499601"/>
              <a:gd name="connsiteY9" fmla="*/ 6005062 h 6255974"/>
              <a:gd name="connsiteX10" fmla="*/ 3239306 w 11499601"/>
              <a:gd name="connsiteY10" fmla="*/ 5978241 h 6255974"/>
              <a:gd name="connsiteX11" fmla="*/ 3217554 w 11499601"/>
              <a:gd name="connsiteY11" fmla="*/ 6011412 h 6255974"/>
              <a:gd name="connsiteX12" fmla="*/ 3219866 w 11499601"/>
              <a:gd name="connsiteY12" fmla="*/ 6255974 h 6255974"/>
              <a:gd name="connsiteX13" fmla="*/ 2870715 w 11499601"/>
              <a:gd name="connsiteY13" fmla="*/ 6061661 h 6255974"/>
              <a:gd name="connsiteX14" fmla="*/ 2785655 w 11499601"/>
              <a:gd name="connsiteY14" fmla="*/ 5978241 h 6255974"/>
              <a:gd name="connsiteX15" fmla="*/ 2301504 w 11499601"/>
              <a:gd name="connsiteY15" fmla="*/ 5973147 h 6255974"/>
              <a:gd name="connsiteX16" fmla="*/ 666073 w 11499601"/>
              <a:gd name="connsiteY16" fmla="*/ 5964071 h 6255974"/>
              <a:gd name="connsiteX17" fmla="*/ 94741 w 11499601"/>
              <a:gd name="connsiteY17" fmla="*/ 5962915 h 6255974"/>
              <a:gd name="connsiteX18" fmla="*/ 37859 w 11499601"/>
              <a:gd name="connsiteY18" fmla="*/ 5881560 h 6255974"/>
              <a:gd name="connsiteX19" fmla="*/ 28975 w 11499601"/>
              <a:gd name="connsiteY19" fmla="*/ 2612388 h 6255974"/>
              <a:gd name="connsiteX20" fmla="*/ 33539 w 11499601"/>
              <a:gd name="connsiteY20" fmla="*/ 65360 h 6255974"/>
              <a:gd name="connsiteX21" fmla="*/ 39830 w 11499601"/>
              <a:gd name="connsiteY21" fmla="*/ 47528 h 6255974"/>
              <a:gd name="connsiteX22" fmla="*/ 88659 w 11499601"/>
              <a:gd name="connsiteY22" fmla="*/ 42782 h 6255974"/>
              <a:gd name="connsiteX23" fmla="*/ 301554 w 11499601"/>
              <a:gd name="connsiteY23" fmla="*/ 42782 h 6255974"/>
              <a:gd name="connsiteX24" fmla="*/ 416464 w 11499601"/>
              <a:gd name="connsiteY24" fmla="*/ 36225 h 6255974"/>
              <a:gd name="connsiteX25" fmla="*/ 907723 w 11499601"/>
              <a:gd name="connsiteY25" fmla="*/ 29769 h 6255974"/>
              <a:gd name="connsiteX26" fmla="*/ 3989089 w 11499601"/>
              <a:gd name="connsiteY26" fmla="*/ 35153 h 6255974"/>
              <a:gd name="connsiteX27" fmla="*/ 9680053 w 11499601"/>
              <a:gd name="connsiteY27" fmla="*/ 5500 h 6255974"/>
              <a:gd name="connsiteX0" fmla="*/ 9680053 w 11499601"/>
              <a:gd name="connsiteY0" fmla="*/ 0 h 6250474"/>
              <a:gd name="connsiteX1" fmla="*/ 11263634 w 11499601"/>
              <a:gd name="connsiteY1" fmla="*/ 10894 h 6250474"/>
              <a:gd name="connsiteX2" fmla="*/ 11499601 w 11499601"/>
              <a:gd name="connsiteY2" fmla="*/ 5929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1172 w 11499601"/>
              <a:gd name="connsiteY3" fmla="*/ 31329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83635" y="5293"/>
                  <a:pt x="11499601" y="39374"/>
                </a:cubicBezTo>
                <a:lnTo>
                  <a:pt x="11491172" y="313290"/>
                </a:lnTo>
                <a:cubicBezTo>
                  <a:pt x="11491342" y="46951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035" name="Rectangle 1034">
            <a:extLst>
              <a:ext uri="{FF2B5EF4-FFF2-40B4-BE49-F238E27FC236}">
                <a16:creationId xmlns:a16="http://schemas.microsoft.com/office/drawing/2014/main" id="{BD2A7128-270D-45DD-B0C7-24FF462228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Freeform: Shape 1036">
            <a:extLst>
              <a:ext uri="{FF2B5EF4-FFF2-40B4-BE49-F238E27FC236}">
                <a16:creationId xmlns:a16="http://schemas.microsoft.com/office/drawing/2014/main" id="{61734980-3A14-4021-8D8C-42AC55C39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574"/>
            <a:ext cx="6364515" cy="6858000"/>
          </a:xfrm>
          <a:custGeom>
            <a:avLst/>
            <a:gdLst>
              <a:gd name="connsiteX0" fmla="*/ 7430701 w 7551955"/>
              <a:gd name="connsiteY0" fmla="*/ 6858000 h 6858000"/>
              <a:gd name="connsiteX1" fmla="*/ 0 w 7551955"/>
              <a:gd name="connsiteY1" fmla="*/ 6858000 h 6858000"/>
              <a:gd name="connsiteX2" fmla="*/ 0 w 7551955"/>
              <a:gd name="connsiteY2" fmla="*/ 0 h 6858000"/>
              <a:gd name="connsiteX3" fmla="*/ 7505795 w 7551955"/>
              <a:gd name="connsiteY3" fmla="*/ 0 h 6858000"/>
              <a:gd name="connsiteX4" fmla="*/ 7520785 w 7551955"/>
              <a:gd name="connsiteY4" fmla="*/ 379063 h 6858000"/>
              <a:gd name="connsiteX5" fmla="*/ 7433327 w 7551955"/>
              <a:gd name="connsiteY5" fmla="*/ 6803646 h 6858000"/>
              <a:gd name="connsiteX0" fmla="*/ 7430701 w 7520786"/>
              <a:gd name="connsiteY0" fmla="*/ 6858000 h 6858000"/>
              <a:gd name="connsiteX1" fmla="*/ 0 w 7520786"/>
              <a:gd name="connsiteY1" fmla="*/ 6858000 h 6858000"/>
              <a:gd name="connsiteX2" fmla="*/ 0 w 7520786"/>
              <a:gd name="connsiteY2" fmla="*/ 0 h 6858000"/>
              <a:gd name="connsiteX3" fmla="*/ 7505795 w 7520786"/>
              <a:gd name="connsiteY3" fmla="*/ 0 h 6858000"/>
              <a:gd name="connsiteX4" fmla="*/ 7520785 w 7520786"/>
              <a:gd name="connsiteY4" fmla="*/ 379063 h 6858000"/>
              <a:gd name="connsiteX5" fmla="*/ 7433327 w 7520786"/>
              <a:gd name="connsiteY5" fmla="*/ 6803646 h 6858000"/>
              <a:gd name="connsiteX6" fmla="*/ 7430701 w 752078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20786" h="6858000">
                <a:moveTo>
                  <a:pt x="7430701" y="6858000"/>
                </a:moveTo>
                <a:lnTo>
                  <a:pt x="0" y="6858000"/>
                </a:lnTo>
                <a:lnTo>
                  <a:pt x="0" y="0"/>
                </a:lnTo>
                <a:lnTo>
                  <a:pt x="7505795" y="0"/>
                </a:lnTo>
                <a:lnTo>
                  <a:pt x="7520785" y="379063"/>
                </a:lnTo>
                <a:cubicBezTo>
                  <a:pt x="7384101" y="2164699"/>
                  <a:pt x="7521128" y="5461844"/>
                  <a:pt x="7433327" y="6803646"/>
                </a:cubicBezTo>
                <a:lnTo>
                  <a:pt x="7430701" y="6858000"/>
                </a:lnTo>
                <a:close/>
              </a:path>
            </a:pathLst>
          </a:custGeom>
          <a:solidFill>
            <a:srgbClr val="FFFFFF"/>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9" name="Freeform: Shape 1038">
            <a:extLst>
              <a:ext uri="{FF2B5EF4-FFF2-40B4-BE49-F238E27FC236}">
                <a16:creationId xmlns:a16="http://schemas.microsoft.com/office/drawing/2014/main" id="{41D7BE2F-D450-4BB9-88A4-89117A39D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33803">
            <a:off x="6669115" y="667365"/>
            <a:ext cx="4710726" cy="2337444"/>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3222 w 1217951"/>
              <a:gd name="connsiteY0" fmla="*/ 893096 h 893096"/>
              <a:gd name="connsiteX1" fmla="*/ 815627 w 1217951"/>
              <a:gd name="connsiteY1" fmla="*/ 823182 h 893096"/>
              <a:gd name="connsiteX2" fmla="*/ 1174433 w 1217951"/>
              <a:gd name="connsiteY2" fmla="*/ 650399 h 893096"/>
              <a:gd name="connsiteX3" fmla="*/ 1173386 w 1217951"/>
              <a:gd name="connsiteY3" fmla="*/ 212820 h 893096"/>
              <a:gd name="connsiteX4" fmla="*/ 952921 w 1217951"/>
              <a:gd name="connsiteY4" fmla="*/ 42449 h 893096"/>
              <a:gd name="connsiteX5" fmla="*/ 454058 w 1217951"/>
              <a:gd name="connsiteY5" fmla="*/ 52514 h 893096"/>
              <a:gd name="connsiteX6" fmla="*/ 1906 w 1217951"/>
              <a:gd name="connsiteY6" fmla="*/ 615251 h 893096"/>
              <a:gd name="connsiteX7" fmla="*/ 540259 w 1217951"/>
              <a:gd name="connsiteY7" fmla="*/ 757269 h 893096"/>
              <a:gd name="connsiteX8" fmla="*/ 623222 w 1217951"/>
              <a:gd name="connsiteY8" fmla="*/ 893096 h 893096"/>
              <a:gd name="connsiteX0" fmla="*/ 623222 w 1220978"/>
              <a:gd name="connsiteY0" fmla="*/ 893096 h 893096"/>
              <a:gd name="connsiteX1" fmla="*/ 815627 w 1220978"/>
              <a:gd name="connsiteY1" fmla="*/ 823182 h 893096"/>
              <a:gd name="connsiteX2" fmla="*/ 1174433 w 1220978"/>
              <a:gd name="connsiteY2" fmla="*/ 650399 h 893096"/>
              <a:gd name="connsiteX3" fmla="*/ 1173386 w 1220978"/>
              <a:gd name="connsiteY3" fmla="*/ 212820 h 893096"/>
              <a:gd name="connsiteX4" fmla="*/ 952921 w 1220978"/>
              <a:gd name="connsiteY4" fmla="*/ 42449 h 893096"/>
              <a:gd name="connsiteX5" fmla="*/ 454058 w 1220978"/>
              <a:gd name="connsiteY5" fmla="*/ 52514 h 893096"/>
              <a:gd name="connsiteX6" fmla="*/ 1906 w 1220978"/>
              <a:gd name="connsiteY6" fmla="*/ 615251 h 893096"/>
              <a:gd name="connsiteX7" fmla="*/ 540259 w 1220978"/>
              <a:gd name="connsiteY7" fmla="*/ 757269 h 893096"/>
              <a:gd name="connsiteX8" fmla="*/ 623222 w 1220978"/>
              <a:gd name="connsiteY8" fmla="*/ 893096 h 893096"/>
              <a:gd name="connsiteX0" fmla="*/ 624315 w 1222071"/>
              <a:gd name="connsiteY0" fmla="*/ 871608 h 871608"/>
              <a:gd name="connsiteX1" fmla="*/ 816720 w 1222071"/>
              <a:gd name="connsiteY1" fmla="*/ 801694 h 871608"/>
              <a:gd name="connsiteX2" fmla="*/ 1175526 w 1222071"/>
              <a:gd name="connsiteY2" fmla="*/ 628911 h 871608"/>
              <a:gd name="connsiteX3" fmla="*/ 1174479 w 1222071"/>
              <a:gd name="connsiteY3" fmla="*/ 191332 h 871608"/>
              <a:gd name="connsiteX4" fmla="*/ 954014 w 1222071"/>
              <a:gd name="connsiteY4" fmla="*/ 20961 h 871608"/>
              <a:gd name="connsiteX5" fmla="*/ 455151 w 1222071"/>
              <a:gd name="connsiteY5" fmla="*/ 31026 h 871608"/>
              <a:gd name="connsiteX6" fmla="*/ 2999 w 1222071"/>
              <a:gd name="connsiteY6" fmla="*/ 593763 h 871608"/>
              <a:gd name="connsiteX7" fmla="*/ 541352 w 1222071"/>
              <a:gd name="connsiteY7" fmla="*/ 735781 h 871608"/>
              <a:gd name="connsiteX8" fmla="*/ 624315 w 1222071"/>
              <a:gd name="connsiteY8" fmla="*/ 871608 h 871608"/>
              <a:gd name="connsiteX0" fmla="*/ 624980 w 1222736"/>
              <a:gd name="connsiteY0" fmla="*/ 870777 h 870777"/>
              <a:gd name="connsiteX1" fmla="*/ 817385 w 1222736"/>
              <a:gd name="connsiteY1" fmla="*/ 800863 h 870777"/>
              <a:gd name="connsiteX2" fmla="*/ 1176191 w 1222736"/>
              <a:gd name="connsiteY2" fmla="*/ 628080 h 870777"/>
              <a:gd name="connsiteX3" fmla="*/ 1175144 w 1222736"/>
              <a:gd name="connsiteY3" fmla="*/ 190501 h 870777"/>
              <a:gd name="connsiteX4" fmla="*/ 954679 w 1222736"/>
              <a:gd name="connsiteY4" fmla="*/ 20130 h 870777"/>
              <a:gd name="connsiteX5" fmla="*/ 414382 w 1222736"/>
              <a:gd name="connsiteY5" fmla="*/ 31976 h 870777"/>
              <a:gd name="connsiteX6" fmla="*/ 3664 w 1222736"/>
              <a:gd name="connsiteY6" fmla="*/ 592932 h 870777"/>
              <a:gd name="connsiteX7" fmla="*/ 542017 w 1222736"/>
              <a:gd name="connsiteY7" fmla="*/ 734950 h 870777"/>
              <a:gd name="connsiteX8" fmla="*/ 624980 w 1222736"/>
              <a:gd name="connsiteY8" fmla="*/ 870777 h 870777"/>
              <a:gd name="connsiteX0" fmla="*/ 624943 w 1222699"/>
              <a:gd name="connsiteY0" fmla="*/ 884146 h 884146"/>
              <a:gd name="connsiteX1" fmla="*/ 817348 w 1222699"/>
              <a:gd name="connsiteY1" fmla="*/ 814232 h 884146"/>
              <a:gd name="connsiteX2" fmla="*/ 1176154 w 1222699"/>
              <a:gd name="connsiteY2" fmla="*/ 641449 h 884146"/>
              <a:gd name="connsiteX3" fmla="*/ 1175107 w 1222699"/>
              <a:gd name="connsiteY3" fmla="*/ 203870 h 884146"/>
              <a:gd name="connsiteX4" fmla="*/ 954642 w 1222699"/>
              <a:gd name="connsiteY4" fmla="*/ 33499 h 884146"/>
              <a:gd name="connsiteX5" fmla="*/ 414345 w 1222699"/>
              <a:gd name="connsiteY5" fmla="*/ 45345 h 884146"/>
              <a:gd name="connsiteX6" fmla="*/ 3627 w 1222699"/>
              <a:gd name="connsiteY6" fmla="*/ 606301 h 884146"/>
              <a:gd name="connsiteX7" fmla="*/ 541980 w 1222699"/>
              <a:gd name="connsiteY7" fmla="*/ 748319 h 884146"/>
              <a:gd name="connsiteX8" fmla="*/ 624943 w 1222699"/>
              <a:gd name="connsiteY8" fmla="*/ 884146 h 884146"/>
              <a:gd name="connsiteX0" fmla="*/ 623477 w 1218278"/>
              <a:gd name="connsiteY0" fmla="*/ 904314 h 904314"/>
              <a:gd name="connsiteX1" fmla="*/ 815882 w 1218278"/>
              <a:gd name="connsiteY1" fmla="*/ 834400 h 904314"/>
              <a:gd name="connsiteX2" fmla="*/ 1174688 w 1218278"/>
              <a:gd name="connsiteY2" fmla="*/ 661617 h 904314"/>
              <a:gd name="connsiteX3" fmla="*/ 1173641 w 1218278"/>
              <a:gd name="connsiteY3" fmla="*/ 224038 h 904314"/>
              <a:gd name="connsiteX4" fmla="*/ 951744 w 1218278"/>
              <a:gd name="connsiteY4" fmla="*/ 29185 h 904314"/>
              <a:gd name="connsiteX5" fmla="*/ 412879 w 1218278"/>
              <a:gd name="connsiteY5" fmla="*/ 65513 h 904314"/>
              <a:gd name="connsiteX6" fmla="*/ 2161 w 1218278"/>
              <a:gd name="connsiteY6" fmla="*/ 626469 h 904314"/>
              <a:gd name="connsiteX7" fmla="*/ 540514 w 1218278"/>
              <a:gd name="connsiteY7" fmla="*/ 768487 h 904314"/>
              <a:gd name="connsiteX8" fmla="*/ 623477 w 1218278"/>
              <a:gd name="connsiteY8" fmla="*/ 904314 h 904314"/>
              <a:gd name="connsiteX0" fmla="*/ 630807 w 1225608"/>
              <a:gd name="connsiteY0" fmla="*/ 904314 h 904314"/>
              <a:gd name="connsiteX1" fmla="*/ 823212 w 1225608"/>
              <a:gd name="connsiteY1" fmla="*/ 834400 h 904314"/>
              <a:gd name="connsiteX2" fmla="*/ 1182018 w 1225608"/>
              <a:gd name="connsiteY2" fmla="*/ 661617 h 904314"/>
              <a:gd name="connsiteX3" fmla="*/ 1180971 w 1225608"/>
              <a:gd name="connsiteY3" fmla="*/ 224038 h 904314"/>
              <a:gd name="connsiteX4" fmla="*/ 959074 w 1225608"/>
              <a:gd name="connsiteY4" fmla="*/ 29185 h 904314"/>
              <a:gd name="connsiteX5" fmla="*/ 420209 w 1225608"/>
              <a:gd name="connsiteY5" fmla="*/ 65513 h 904314"/>
              <a:gd name="connsiteX6" fmla="*/ 9491 w 1225608"/>
              <a:gd name="connsiteY6" fmla="*/ 626469 h 904314"/>
              <a:gd name="connsiteX7" fmla="*/ 547844 w 1225608"/>
              <a:gd name="connsiteY7" fmla="*/ 768487 h 904314"/>
              <a:gd name="connsiteX8" fmla="*/ 630807 w 1225608"/>
              <a:gd name="connsiteY8" fmla="*/ 904314 h 904314"/>
              <a:gd name="connsiteX0" fmla="*/ 631450 w 1226251"/>
              <a:gd name="connsiteY0" fmla="*/ 896948 h 896948"/>
              <a:gd name="connsiteX1" fmla="*/ 823855 w 1226251"/>
              <a:gd name="connsiteY1" fmla="*/ 827034 h 896948"/>
              <a:gd name="connsiteX2" fmla="*/ 1182661 w 1226251"/>
              <a:gd name="connsiteY2" fmla="*/ 654251 h 896948"/>
              <a:gd name="connsiteX3" fmla="*/ 1181614 w 1226251"/>
              <a:gd name="connsiteY3" fmla="*/ 216672 h 896948"/>
              <a:gd name="connsiteX4" fmla="*/ 959717 w 1226251"/>
              <a:gd name="connsiteY4" fmla="*/ 21819 h 896948"/>
              <a:gd name="connsiteX5" fmla="*/ 420852 w 1226251"/>
              <a:gd name="connsiteY5" fmla="*/ 58147 h 896948"/>
              <a:gd name="connsiteX6" fmla="*/ 10134 w 1226251"/>
              <a:gd name="connsiteY6" fmla="*/ 619103 h 896948"/>
              <a:gd name="connsiteX7" fmla="*/ 548487 w 1226251"/>
              <a:gd name="connsiteY7" fmla="*/ 761121 h 896948"/>
              <a:gd name="connsiteX8" fmla="*/ 631450 w 1226251"/>
              <a:gd name="connsiteY8" fmla="*/ 896948 h 896948"/>
              <a:gd name="connsiteX0" fmla="*/ 631450 w 1240153"/>
              <a:gd name="connsiteY0" fmla="*/ 896948 h 896948"/>
              <a:gd name="connsiteX1" fmla="*/ 823855 w 1240153"/>
              <a:gd name="connsiteY1" fmla="*/ 827034 h 896948"/>
              <a:gd name="connsiteX2" fmla="*/ 1182661 w 1240153"/>
              <a:gd name="connsiteY2" fmla="*/ 654251 h 896948"/>
              <a:gd name="connsiteX3" fmla="*/ 1217456 w 1240153"/>
              <a:gd name="connsiteY3" fmla="*/ 220742 h 896948"/>
              <a:gd name="connsiteX4" fmla="*/ 959717 w 1240153"/>
              <a:gd name="connsiteY4" fmla="*/ 21819 h 896948"/>
              <a:gd name="connsiteX5" fmla="*/ 420852 w 1240153"/>
              <a:gd name="connsiteY5" fmla="*/ 58147 h 896948"/>
              <a:gd name="connsiteX6" fmla="*/ 10134 w 1240153"/>
              <a:gd name="connsiteY6" fmla="*/ 619103 h 896948"/>
              <a:gd name="connsiteX7" fmla="*/ 548487 w 1240153"/>
              <a:gd name="connsiteY7" fmla="*/ 761121 h 896948"/>
              <a:gd name="connsiteX8" fmla="*/ 631450 w 1240153"/>
              <a:gd name="connsiteY8" fmla="*/ 896948 h 896948"/>
              <a:gd name="connsiteX0" fmla="*/ 631450 w 1262945"/>
              <a:gd name="connsiteY0" fmla="*/ 896948 h 896948"/>
              <a:gd name="connsiteX1" fmla="*/ 823855 w 1262945"/>
              <a:gd name="connsiteY1" fmla="*/ 827034 h 896948"/>
              <a:gd name="connsiteX2" fmla="*/ 1182661 w 1262945"/>
              <a:gd name="connsiteY2" fmla="*/ 654251 h 896948"/>
              <a:gd name="connsiteX3" fmla="*/ 1247134 w 1262945"/>
              <a:gd name="connsiteY3" fmla="*/ 220869 h 896948"/>
              <a:gd name="connsiteX4" fmla="*/ 959717 w 1262945"/>
              <a:gd name="connsiteY4" fmla="*/ 21819 h 896948"/>
              <a:gd name="connsiteX5" fmla="*/ 420852 w 1262945"/>
              <a:gd name="connsiteY5" fmla="*/ 58147 h 896948"/>
              <a:gd name="connsiteX6" fmla="*/ 10134 w 1262945"/>
              <a:gd name="connsiteY6" fmla="*/ 619103 h 896948"/>
              <a:gd name="connsiteX7" fmla="*/ 548487 w 1262945"/>
              <a:gd name="connsiteY7" fmla="*/ 761121 h 896948"/>
              <a:gd name="connsiteX8" fmla="*/ 631450 w 1262945"/>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3467 w 1268586"/>
              <a:gd name="connsiteY7" fmla="*/ 776764 h 896948"/>
              <a:gd name="connsiteX8" fmla="*/ 631450 w 1268586"/>
              <a:gd name="connsiteY8" fmla="*/ 896948 h 896948"/>
              <a:gd name="connsiteX0" fmla="*/ 613559 w 1250695"/>
              <a:gd name="connsiteY0" fmla="*/ 904135 h 904135"/>
              <a:gd name="connsiteX1" fmla="*/ 805964 w 1250695"/>
              <a:gd name="connsiteY1" fmla="*/ 834221 h 904135"/>
              <a:gd name="connsiteX2" fmla="*/ 1182405 w 1250695"/>
              <a:gd name="connsiteY2" fmla="*/ 658576 h 904135"/>
              <a:gd name="connsiteX3" fmla="*/ 1229243 w 1250695"/>
              <a:gd name="connsiteY3" fmla="*/ 228056 h 904135"/>
              <a:gd name="connsiteX4" fmla="*/ 941826 w 1250695"/>
              <a:gd name="connsiteY4" fmla="*/ 29006 h 904135"/>
              <a:gd name="connsiteX5" fmla="*/ 402961 w 1250695"/>
              <a:gd name="connsiteY5" fmla="*/ 65334 h 904135"/>
              <a:gd name="connsiteX6" fmla="*/ 9878 w 1250695"/>
              <a:gd name="connsiteY6" fmla="*/ 623429 h 904135"/>
              <a:gd name="connsiteX7" fmla="*/ 525576 w 1250695"/>
              <a:gd name="connsiteY7" fmla="*/ 783951 h 904135"/>
              <a:gd name="connsiteX8" fmla="*/ 613559 w 1250695"/>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377 w 1243513"/>
              <a:gd name="connsiteY0" fmla="*/ 899488 h 899488"/>
              <a:gd name="connsiteX1" fmla="*/ 798782 w 1243513"/>
              <a:gd name="connsiteY1" fmla="*/ 829574 h 899488"/>
              <a:gd name="connsiteX2" fmla="*/ 1175223 w 1243513"/>
              <a:gd name="connsiteY2" fmla="*/ 653929 h 899488"/>
              <a:gd name="connsiteX3" fmla="*/ 1222061 w 1243513"/>
              <a:gd name="connsiteY3" fmla="*/ 223409 h 899488"/>
              <a:gd name="connsiteX4" fmla="*/ 934644 w 1243513"/>
              <a:gd name="connsiteY4" fmla="*/ 24359 h 899488"/>
              <a:gd name="connsiteX5" fmla="*/ 395779 w 1243513"/>
              <a:gd name="connsiteY5" fmla="*/ 60687 h 899488"/>
              <a:gd name="connsiteX6" fmla="*/ 2696 w 1243513"/>
              <a:gd name="connsiteY6" fmla="*/ 618782 h 899488"/>
              <a:gd name="connsiteX7" fmla="*/ 518394 w 1243513"/>
              <a:gd name="connsiteY7" fmla="*/ 779304 h 899488"/>
              <a:gd name="connsiteX8" fmla="*/ 606377 w 1243513"/>
              <a:gd name="connsiteY8" fmla="*/ 899488 h 899488"/>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8394 w 1243513"/>
              <a:gd name="connsiteY7" fmla="*/ 779304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32641"/>
              <a:gd name="connsiteY0" fmla="*/ 917993 h 917993"/>
              <a:gd name="connsiteX1" fmla="*/ 798782 w 1232641"/>
              <a:gd name="connsiteY1" fmla="*/ 829574 h 917993"/>
              <a:gd name="connsiteX2" fmla="*/ 1134836 w 1232641"/>
              <a:gd name="connsiteY2" fmla="*/ 659403 h 917993"/>
              <a:gd name="connsiteX3" fmla="*/ 1222061 w 1232641"/>
              <a:gd name="connsiteY3" fmla="*/ 223409 h 917993"/>
              <a:gd name="connsiteX4" fmla="*/ 934644 w 1232641"/>
              <a:gd name="connsiteY4" fmla="*/ 24359 h 917993"/>
              <a:gd name="connsiteX5" fmla="*/ 395779 w 1232641"/>
              <a:gd name="connsiteY5" fmla="*/ 60687 h 917993"/>
              <a:gd name="connsiteX6" fmla="*/ 2696 w 1232641"/>
              <a:gd name="connsiteY6" fmla="*/ 618782 h 917993"/>
              <a:gd name="connsiteX7" fmla="*/ 519825 w 1232641"/>
              <a:gd name="connsiteY7" fmla="*/ 803786 h 917993"/>
              <a:gd name="connsiteX8" fmla="*/ 583723 w 1232641"/>
              <a:gd name="connsiteY8" fmla="*/ 917993 h 917993"/>
              <a:gd name="connsiteX0" fmla="*/ 583723 w 1187264"/>
              <a:gd name="connsiteY0" fmla="*/ 917993 h 917993"/>
              <a:gd name="connsiteX1" fmla="*/ 798782 w 1187264"/>
              <a:gd name="connsiteY1" fmla="*/ 829574 h 917993"/>
              <a:gd name="connsiteX2" fmla="*/ 1134836 w 1187264"/>
              <a:gd name="connsiteY2" fmla="*/ 659403 h 917993"/>
              <a:gd name="connsiteX3" fmla="*/ 1166273 w 1187264"/>
              <a:gd name="connsiteY3" fmla="*/ 220655 h 917993"/>
              <a:gd name="connsiteX4" fmla="*/ 934644 w 1187264"/>
              <a:gd name="connsiteY4" fmla="*/ 24359 h 917993"/>
              <a:gd name="connsiteX5" fmla="*/ 395779 w 1187264"/>
              <a:gd name="connsiteY5" fmla="*/ 60687 h 917993"/>
              <a:gd name="connsiteX6" fmla="*/ 2696 w 1187264"/>
              <a:gd name="connsiteY6" fmla="*/ 618782 h 917993"/>
              <a:gd name="connsiteX7" fmla="*/ 519825 w 1187264"/>
              <a:gd name="connsiteY7" fmla="*/ 803786 h 917993"/>
              <a:gd name="connsiteX8" fmla="*/ 583723 w 1187264"/>
              <a:gd name="connsiteY8" fmla="*/ 917993 h 917993"/>
              <a:gd name="connsiteX0" fmla="*/ 583723 w 1177003"/>
              <a:gd name="connsiteY0" fmla="*/ 917993 h 917993"/>
              <a:gd name="connsiteX1" fmla="*/ 798782 w 1177003"/>
              <a:gd name="connsiteY1" fmla="*/ 829574 h 917993"/>
              <a:gd name="connsiteX2" fmla="*/ 1103676 w 1177003"/>
              <a:gd name="connsiteY2" fmla="*/ 637838 h 917993"/>
              <a:gd name="connsiteX3" fmla="*/ 1166273 w 1177003"/>
              <a:gd name="connsiteY3" fmla="*/ 220655 h 917993"/>
              <a:gd name="connsiteX4" fmla="*/ 934644 w 1177003"/>
              <a:gd name="connsiteY4" fmla="*/ 24359 h 917993"/>
              <a:gd name="connsiteX5" fmla="*/ 395779 w 1177003"/>
              <a:gd name="connsiteY5" fmla="*/ 60687 h 917993"/>
              <a:gd name="connsiteX6" fmla="*/ 2696 w 1177003"/>
              <a:gd name="connsiteY6" fmla="*/ 618782 h 917993"/>
              <a:gd name="connsiteX7" fmla="*/ 519825 w 1177003"/>
              <a:gd name="connsiteY7" fmla="*/ 803786 h 917993"/>
              <a:gd name="connsiteX8" fmla="*/ 583723 w 1177003"/>
              <a:gd name="connsiteY8" fmla="*/ 917993 h 917993"/>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729 w 1176933"/>
              <a:gd name="connsiteY0" fmla="*/ 903086 h 903086"/>
              <a:gd name="connsiteX1" fmla="*/ 798788 w 1176933"/>
              <a:gd name="connsiteY1" fmla="*/ 814667 h 903086"/>
              <a:gd name="connsiteX2" fmla="*/ 1103682 w 1176933"/>
              <a:gd name="connsiteY2" fmla="*/ 622931 h 903086"/>
              <a:gd name="connsiteX3" fmla="*/ 1166279 w 1176933"/>
              <a:gd name="connsiteY3" fmla="*/ 205748 h 903086"/>
              <a:gd name="connsiteX4" fmla="*/ 935723 w 1176933"/>
              <a:gd name="connsiteY4" fmla="*/ 24779 h 903086"/>
              <a:gd name="connsiteX5" fmla="*/ 395785 w 1176933"/>
              <a:gd name="connsiteY5" fmla="*/ 45780 h 903086"/>
              <a:gd name="connsiteX6" fmla="*/ 2702 w 1176933"/>
              <a:gd name="connsiteY6" fmla="*/ 603875 h 903086"/>
              <a:gd name="connsiteX7" fmla="*/ 519831 w 1176933"/>
              <a:gd name="connsiteY7" fmla="*/ 788879 h 903086"/>
              <a:gd name="connsiteX8" fmla="*/ 583729 w 1176933"/>
              <a:gd name="connsiteY8" fmla="*/ 903086 h 903086"/>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7 w 1144041"/>
              <a:gd name="connsiteY0" fmla="*/ 905437 h 905437"/>
              <a:gd name="connsiteX1" fmla="*/ 765896 w 1144041"/>
              <a:gd name="connsiteY1" fmla="*/ 817018 h 905437"/>
              <a:gd name="connsiteX2" fmla="*/ 1070790 w 1144041"/>
              <a:gd name="connsiteY2" fmla="*/ 625282 h 905437"/>
              <a:gd name="connsiteX3" fmla="*/ 1133387 w 1144041"/>
              <a:gd name="connsiteY3" fmla="*/ 208099 h 905437"/>
              <a:gd name="connsiteX4" fmla="*/ 902831 w 1144041"/>
              <a:gd name="connsiteY4" fmla="*/ 27130 h 905437"/>
              <a:gd name="connsiteX5" fmla="*/ 362893 w 1144041"/>
              <a:gd name="connsiteY5" fmla="*/ 48131 h 905437"/>
              <a:gd name="connsiteX6" fmla="*/ 2854 w 1144041"/>
              <a:gd name="connsiteY6" fmla="*/ 601748 h 905437"/>
              <a:gd name="connsiteX7" fmla="*/ 486939 w 1144041"/>
              <a:gd name="connsiteY7" fmla="*/ 791230 h 905437"/>
              <a:gd name="connsiteX8" fmla="*/ 550837 w 1144041"/>
              <a:gd name="connsiteY8" fmla="*/ 905437 h 90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041" h="905437">
                <a:moveTo>
                  <a:pt x="550837" y="905437"/>
                </a:moveTo>
                <a:cubicBezTo>
                  <a:pt x="625126" y="903802"/>
                  <a:pt x="679237" y="863710"/>
                  <a:pt x="765896" y="817018"/>
                </a:cubicBezTo>
                <a:cubicBezTo>
                  <a:pt x="852555" y="770326"/>
                  <a:pt x="1009542" y="726768"/>
                  <a:pt x="1070790" y="625282"/>
                </a:cubicBezTo>
                <a:cubicBezTo>
                  <a:pt x="1132038" y="523796"/>
                  <a:pt x="1161380" y="307791"/>
                  <a:pt x="1133387" y="208099"/>
                </a:cubicBezTo>
                <a:cubicBezTo>
                  <a:pt x="1105394" y="108407"/>
                  <a:pt x="1022719" y="53848"/>
                  <a:pt x="902831" y="27130"/>
                </a:cubicBezTo>
                <a:cubicBezTo>
                  <a:pt x="782943" y="412"/>
                  <a:pt x="513213" y="-25440"/>
                  <a:pt x="362893" y="48131"/>
                </a:cubicBezTo>
                <a:cubicBezTo>
                  <a:pt x="212573" y="121702"/>
                  <a:pt x="-28964" y="168558"/>
                  <a:pt x="2854" y="601748"/>
                </a:cubicBezTo>
                <a:cubicBezTo>
                  <a:pt x="40207" y="875873"/>
                  <a:pt x="350499" y="788031"/>
                  <a:pt x="486939" y="791230"/>
                </a:cubicBezTo>
                <a:cubicBezTo>
                  <a:pt x="640409" y="814584"/>
                  <a:pt x="550837" y="905437"/>
                  <a:pt x="550837" y="905437"/>
                </a:cubicBezTo>
                <a:close/>
              </a:path>
            </a:pathLst>
          </a:custGeom>
          <a:solidFill>
            <a:schemeClr val="bg1"/>
          </a:solidFill>
          <a:ln w="19050"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4FB6307F-6A94-41F5-B00A-92BE5D3C7D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33803">
            <a:off x="6738158" y="624106"/>
            <a:ext cx="4710726" cy="2337444"/>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3222 w 1217951"/>
              <a:gd name="connsiteY0" fmla="*/ 893096 h 893096"/>
              <a:gd name="connsiteX1" fmla="*/ 815627 w 1217951"/>
              <a:gd name="connsiteY1" fmla="*/ 823182 h 893096"/>
              <a:gd name="connsiteX2" fmla="*/ 1174433 w 1217951"/>
              <a:gd name="connsiteY2" fmla="*/ 650399 h 893096"/>
              <a:gd name="connsiteX3" fmla="*/ 1173386 w 1217951"/>
              <a:gd name="connsiteY3" fmla="*/ 212820 h 893096"/>
              <a:gd name="connsiteX4" fmla="*/ 952921 w 1217951"/>
              <a:gd name="connsiteY4" fmla="*/ 42449 h 893096"/>
              <a:gd name="connsiteX5" fmla="*/ 454058 w 1217951"/>
              <a:gd name="connsiteY5" fmla="*/ 52514 h 893096"/>
              <a:gd name="connsiteX6" fmla="*/ 1906 w 1217951"/>
              <a:gd name="connsiteY6" fmla="*/ 615251 h 893096"/>
              <a:gd name="connsiteX7" fmla="*/ 540259 w 1217951"/>
              <a:gd name="connsiteY7" fmla="*/ 757269 h 893096"/>
              <a:gd name="connsiteX8" fmla="*/ 623222 w 1217951"/>
              <a:gd name="connsiteY8" fmla="*/ 893096 h 893096"/>
              <a:gd name="connsiteX0" fmla="*/ 623222 w 1220978"/>
              <a:gd name="connsiteY0" fmla="*/ 893096 h 893096"/>
              <a:gd name="connsiteX1" fmla="*/ 815627 w 1220978"/>
              <a:gd name="connsiteY1" fmla="*/ 823182 h 893096"/>
              <a:gd name="connsiteX2" fmla="*/ 1174433 w 1220978"/>
              <a:gd name="connsiteY2" fmla="*/ 650399 h 893096"/>
              <a:gd name="connsiteX3" fmla="*/ 1173386 w 1220978"/>
              <a:gd name="connsiteY3" fmla="*/ 212820 h 893096"/>
              <a:gd name="connsiteX4" fmla="*/ 952921 w 1220978"/>
              <a:gd name="connsiteY4" fmla="*/ 42449 h 893096"/>
              <a:gd name="connsiteX5" fmla="*/ 454058 w 1220978"/>
              <a:gd name="connsiteY5" fmla="*/ 52514 h 893096"/>
              <a:gd name="connsiteX6" fmla="*/ 1906 w 1220978"/>
              <a:gd name="connsiteY6" fmla="*/ 615251 h 893096"/>
              <a:gd name="connsiteX7" fmla="*/ 540259 w 1220978"/>
              <a:gd name="connsiteY7" fmla="*/ 757269 h 893096"/>
              <a:gd name="connsiteX8" fmla="*/ 623222 w 1220978"/>
              <a:gd name="connsiteY8" fmla="*/ 893096 h 893096"/>
              <a:gd name="connsiteX0" fmla="*/ 624315 w 1222071"/>
              <a:gd name="connsiteY0" fmla="*/ 871608 h 871608"/>
              <a:gd name="connsiteX1" fmla="*/ 816720 w 1222071"/>
              <a:gd name="connsiteY1" fmla="*/ 801694 h 871608"/>
              <a:gd name="connsiteX2" fmla="*/ 1175526 w 1222071"/>
              <a:gd name="connsiteY2" fmla="*/ 628911 h 871608"/>
              <a:gd name="connsiteX3" fmla="*/ 1174479 w 1222071"/>
              <a:gd name="connsiteY3" fmla="*/ 191332 h 871608"/>
              <a:gd name="connsiteX4" fmla="*/ 954014 w 1222071"/>
              <a:gd name="connsiteY4" fmla="*/ 20961 h 871608"/>
              <a:gd name="connsiteX5" fmla="*/ 455151 w 1222071"/>
              <a:gd name="connsiteY5" fmla="*/ 31026 h 871608"/>
              <a:gd name="connsiteX6" fmla="*/ 2999 w 1222071"/>
              <a:gd name="connsiteY6" fmla="*/ 593763 h 871608"/>
              <a:gd name="connsiteX7" fmla="*/ 541352 w 1222071"/>
              <a:gd name="connsiteY7" fmla="*/ 735781 h 871608"/>
              <a:gd name="connsiteX8" fmla="*/ 624315 w 1222071"/>
              <a:gd name="connsiteY8" fmla="*/ 871608 h 871608"/>
              <a:gd name="connsiteX0" fmla="*/ 624980 w 1222736"/>
              <a:gd name="connsiteY0" fmla="*/ 870777 h 870777"/>
              <a:gd name="connsiteX1" fmla="*/ 817385 w 1222736"/>
              <a:gd name="connsiteY1" fmla="*/ 800863 h 870777"/>
              <a:gd name="connsiteX2" fmla="*/ 1176191 w 1222736"/>
              <a:gd name="connsiteY2" fmla="*/ 628080 h 870777"/>
              <a:gd name="connsiteX3" fmla="*/ 1175144 w 1222736"/>
              <a:gd name="connsiteY3" fmla="*/ 190501 h 870777"/>
              <a:gd name="connsiteX4" fmla="*/ 954679 w 1222736"/>
              <a:gd name="connsiteY4" fmla="*/ 20130 h 870777"/>
              <a:gd name="connsiteX5" fmla="*/ 414382 w 1222736"/>
              <a:gd name="connsiteY5" fmla="*/ 31976 h 870777"/>
              <a:gd name="connsiteX6" fmla="*/ 3664 w 1222736"/>
              <a:gd name="connsiteY6" fmla="*/ 592932 h 870777"/>
              <a:gd name="connsiteX7" fmla="*/ 542017 w 1222736"/>
              <a:gd name="connsiteY7" fmla="*/ 734950 h 870777"/>
              <a:gd name="connsiteX8" fmla="*/ 624980 w 1222736"/>
              <a:gd name="connsiteY8" fmla="*/ 870777 h 870777"/>
              <a:gd name="connsiteX0" fmla="*/ 624943 w 1222699"/>
              <a:gd name="connsiteY0" fmla="*/ 884146 h 884146"/>
              <a:gd name="connsiteX1" fmla="*/ 817348 w 1222699"/>
              <a:gd name="connsiteY1" fmla="*/ 814232 h 884146"/>
              <a:gd name="connsiteX2" fmla="*/ 1176154 w 1222699"/>
              <a:gd name="connsiteY2" fmla="*/ 641449 h 884146"/>
              <a:gd name="connsiteX3" fmla="*/ 1175107 w 1222699"/>
              <a:gd name="connsiteY3" fmla="*/ 203870 h 884146"/>
              <a:gd name="connsiteX4" fmla="*/ 954642 w 1222699"/>
              <a:gd name="connsiteY4" fmla="*/ 33499 h 884146"/>
              <a:gd name="connsiteX5" fmla="*/ 414345 w 1222699"/>
              <a:gd name="connsiteY5" fmla="*/ 45345 h 884146"/>
              <a:gd name="connsiteX6" fmla="*/ 3627 w 1222699"/>
              <a:gd name="connsiteY6" fmla="*/ 606301 h 884146"/>
              <a:gd name="connsiteX7" fmla="*/ 541980 w 1222699"/>
              <a:gd name="connsiteY7" fmla="*/ 748319 h 884146"/>
              <a:gd name="connsiteX8" fmla="*/ 624943 w 1222699"/>
              <a:gd name="connsiteY8" fmla="*/ 884146 h 884146"/>
              <a:gd name="connsiteX0" fmla="*/ 623477 w 1218278"/>
              <a:gd name="connsiteY0" fmla="*/ 904314 h 904314"/>
              <a:gd name="connsiteX1" fmla="*/ 815882 w 1218278"/>
              <a:gd name="connsiteY1" fmla="*/ 834400 h 904314"/>
              <a:gd name="connsiteX2" fmla="*/ 1174688 w 1218278"/>
              <a:gd name="connsiteY2" fmla="*/ 661617 h 904314"/>
              <a:gd name="connsiteX3" fmla="*/ 1173641 w 1218278"/>
              <a:gd name="connsiteY3" fmla="*/ 224038 h 904314"/>
              <a:gd name="connsiteX4" fmla="*/ 951744 w 1218278"/>
              <a:gd name="connsiteY4" fmla="*/ 29185 h 904314"/>
              <a:gd name="connsiteX5" fmla="*/ 412879 w 1218278"/>
              <a:gd name="connsiteY5" fmla="*/ 65513 h 904314"/>
              <a:gd name="connsiteX6" fmla="*/ 2161 w 1218278"/>
              <a:gd name="connsiteY6" fmla="*/ 626469 h 904314"/>
              <a:gd name="connsiteX7" fmla="*/ 540514 w 1218278"/>
              <a:gd name="connsiteY7" fmla="*/ 768487 h 904314"/>
              <a:gd name="connsiteX8" fmla="*/ 623477 w 1218278"/>
              <a:gd name="connsiteY8" fmla="*/ 904314 h 904314"/>
              <a:gd name="connsiteX0" fmla="*/ 630807 w 1225608"/>
              <a:gd name="connsiteY0" fmla="*/ 904314 h 904314"/>
              <a:gd name="connsiteX1" fmla="*/ 823212 w 1225608"/>
              <a:gd name="connsiteY1" fmla="*/ 834400 h 904314"/>
              <a:gd name="connsiteX2" fmla="*/ 1182018 w 1225608"/>
              <a:gd name="connsiteY2" fmla="*/ 661617 h 904314"/>
              <a:gd name="connsiteX3" fmla="*/ 1180971 w 1225608"/>
              <a:gd name="connsiteY3" fmla="*/ 224038 h 904314"/>
              <a:gd name="connsiteX4" fmla="*/ 959074 w 1225608"/>
              <a:gd name="connsiteY4" fmla="*/ 29185 h 904314"/>
              <a:gd name="connsiteX5" fmla="*/ 420209 w 1225608"/>
              <a:gd name="connsiteY5" fmla="*/ 65513 h 904314"/>
              <a:gd name="connsiteX6" fmla="*/ 9491 w 1225608"/>
              <a:gd name="connsiteY6" fmla="*/ 626469 h 904314"/>
              <a:gd name="connsiteX7" fmla="*/ 547844 w 1225608"/>
              <a:gd name="connsiteY7" fmla="*/ 768487 h 904314"/>
              <a:gd name="connsiteX8" fmla="*/ 630807 w 1225608"/>
              <a:gd name="connsiteY8" fmla="*/ 904314 h 904314"/>
              <a:gd name="connsiteX0" fmla="*/ 631450 w 1226251"/>
              <a:gd name="connsiteY0" fmla="*/ 896948 h 896948"/>
              <a:gd name="connsiteX1" fmla="*/ 823855 w 1226251"/>
              <a:gd name="connsiteY1" fmla="*/ 827034 h 896948"/>
              <a:gd name="connsiteX2" fmla="*/ 1182661 w 1226251"/>
              <a:gd name="connsiteY2" fmla="*/ 654251 h 896948"/>
              <a:gd name="connsiteX3" fmla="*/ 1181614 w 1226251"/>
              <a:gd name="connsiteY3" fmla="*/ 216672 h 896948"/>
              <a:gd name="connsiteX4" fmla="*/ 959717 w 1226251"/>
              <a:gd name="connsiteY4" fmla="*/ 21819 h 896948"/>
              <a:gd name="connsiteX5" fmla="*/ 420852 w 1226251"/>
              <a:gd name="connsiteY5" fmla="*/ 58147 h 896948"/>
              <a:gd name="connsiteX6" fmla="*/ 10134 w 1226251"/>
              <a:gd name="connsiteY6" fmla="*/ 619103 h 896948"/>
              <a:gd name="connsiteX7" fmla="*/ 548487 w 1226251"/>
              <a:gd name="connsiteY7" fmla="*/ 761121 h 896948"/>
              <a:gd name="connsiteX8" fmla="*/ 631450 w 1226251"/>
              <a:gd name="connsiteY8" fmla="*/ 896948 h 896948"/>
              <a:gd name="connsiteX0" fmla="*/ 631450 w 1240153"/>
              <a:gd name="connsiteY0" fmla="*/ 896948 h 896948"/>
              <a:gd name="connsiteX1" fmla="*/ 823855 w 1240153"/>
              <a:gd name="connsiteY1" fmla="*/ 827034 h 896948"/>
              <a:gd name="connsiteX2" fmla="*/ 1182661 w 1240153"/>
              <a:gd name="connsiteY2" fmla="*/ 654251 h 896948"/>
              <a:gd name="connsiteX3" fmla="*/ 1217456 w 1240153"/>
              <a:gd name="connsiteY3" fmla="*/ 220742 h 896948"/>
              <a:gd name="connsiteX4" fmla="*/ 959717 w 1240153"/>
              <a:gd name="connsiteY4" fmla="*/ 21819 h 896948"/>
              <a:gd name="connsiteX5" fmla="*/ 420852 w 1240153"/>
              <a:gd name="connsiteY5" fmla="*/ 58147 h 896948"/>
              <a:gd name="connsiteX6" fmla="*/ 10134 w 1240153"/>
              <a:gd name="connsiteY6" fmla="*/ 619103 h 896948"/>
              <a:gd name="connsiteX7" fmla="*/ 548487 w 1240153"/>
              <a:gd name="connsiteY7" fmla="*/ 761121 h 896948"/>
              <a:gd name="connsiteX8" fmla="*/ 631450 w 1240153"/>
              <a:gd name="connsiteY8" fmla="*/ 896948 h 896948"/>
              <a:gd name="connsiteX0" fmla="*/ 631450 w 1262945"/>
              <a:gd name="connsiteY0" fmla="*/ 896948 h 896948"/>
              <a:gd name="connsiteX1" fmla="*/ 823855 w 1262945"/>
              <a:gd name="connsiteY1" fmla="*/ 827034 h 896948"/>
              <a:gd name="connsiteX2" fmla="*/ 1182661 w 1262945"/>
              <a:gd name="connsiteY2" fmla="*/ 654251 h 896948"/>
              <a:gd name="connsiteX3" fmla="*/ 1247134 w 1262945"/>
              <a:gd name="connsiteY3" fmla="*/ 220869 h 896948"/>
              <a:gd name="connsiteX4" fmla="*/ 959717 w 1262945"/>
              <a:gd name="connsiteY4" fmla="*/ 21819 h 896948"/>
              <a:gd name="connsiteX5" fmla="*/ 420852 w 1262945"/>
              <a:gd name="connsiteY5" fmla="*/ 58147 h 896948"/>
              <a:gd name="connsiteX6" fmla="*/ 10134 w 1262945"/>
              <a:gd name="connsiteY6" fmla="*/ 619103 h 896948"/>
              <a:gd name="connsiteX7" fmla="*/ 548487 w 1262945"/>
              <a:gd name="connsiteY7" fmla="*/ 761121 h 896948"/>
              <a:gd name="connsiteX8" fmla="*/ 631450 w 1262945"/>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3467 w 1268586"/>
              <a:gd name="connsiteY7" fmla="*/ 776764 h 896948"/>
              <a:gd name="connsiteX8" fmla="*/ 631450 w 1268586"/>
              <a:gd name="connsiteY8" fmla="*/ 896948 h 896948"/>
              <a:gd name="connsiteX0" fmla="*/ 613559 w 1250695"/>
              <a:gd name="connsiteY0" fmla="*/ 904135 h 904135"/>
              <a:gd name="connsiteX1" fmla="*/ 805964 w 1250695"/>
              <a:gd name="connsiteY1" fmla="*/ 834221 h 904135"/>
              <a:gd name="connsiteX2" fmla="*/ 1182405 w 1250695"/>
              <a:gd name="connsiteY2" fmla="*/ 658576 h 904135"/>
              <a:gd name="connsiteX3" fmla="*/ 1229243 w 1250695"/>
              <a:gd name="connsiteY3" fmla="*/ 228056 h 904135"/>
              <a:gd name="connsiteX4" fmla="*/ 941826 w 1250695"/>
              <a:gd name="connsiteY4" fmla="*/ 29006 h 904135"/>
              <a:gd name="connsiteX5" fmla="*/ 402961 w 1250695"/>
              <a:gd name="connsiteY5" fmla="*/ 65334 h 904135"/>
              <a:gd name="connsiteX6" fmla="*/ 9878 w 1250695"/>
              <a:gd name="connsiteY6" fmla="*/ 623429 h 904135"/>
              <a:gd name="connsiteX7" fmla="*/ 525576 w 1250695"/>
              <a:gd name="connsiteY7" fmla="*/ 783951 h 904135"/>
              <a:gd name="connsiteX8" fmla="*/ 613559 w 1250695"/>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377 w 1243513"/>
              <a:gd name="connsiteY0" fmla="*/ 899488 h 899488"/>
              <a:gd name="connsiteX1" fmla="*/ 798782 w 1243513"/>
              <a:gd name="connsiteY1" fmla="*/ 829574 h 899488"/>
              <a:gd name="connsiteX2" fmla="*/ 1175223 w 1243513"/>
              <a:gd name="connsiteY2" fmla="*/ 653929 h 899488"/>
              <a:gd name="connsiteX3" fmla="*/ 1222061 w 1243513"/>
              <a:gd name="connsiteY3" fmla="*/ 223409 h 899488"/>
              <a:gd name="connsiteX4" fmla="*/ 934644 w 1243513"/>
              <a:gd name="connsiteY4" fmla="*/ 24359 h 899488"/>
              <a:gd name="connsiteX5" fmla="*/ 395779 w 1243513"/>
              <a:gd name="connsiteY5" fmla="*/ 60687 h 899488"/>
              <a:gd name="connsiteX6" fmla="*/ 2696 w 1243513"/>
              <a:gd name="connsiteY6" fmla="*/ 618782 h 899488"/>
              <a:gd name="connsiteX7" fmla="*/ 518394 w 1243513"/>
              <a:gd name="connsiteY7" fmla="*/ 779304 h 899488"/>
              <a:gd name="connsiteX8" fmla="*/ 606377 w 1243513"/>
              <a:gd name="connsiteY8" fmla="*/ 899488 h 899488"/>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8394 w 1243513"/>
              <a:gd name="connsiteY7" fmla="*/ 779304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32641"/>
              <a:gd name="connsiteY0" fmla="*/ 917993 h 917993"/>
              <a:gd name="connsiteX1" fmla="*/ 798782 w 1232641"/>
              <a:gd name="connsiteY1" fmla="*/ 829574 h 917993"/>
              <a:gd name="connsiteX2" fmla="*/ 1134836 w 1232641"/>
              <a:gd name="connsiteY2" fmla="*/ 659403 h 917993"/>
              <a:gd name="connsiteX3" fmla="*/ 1222061 w 1232641"/>
              <a:gd name="connsiteY3" fmla="*/ 223409 h 917993"/>
              <a:gd name="connsiteX4" fmla="*/ 934644 w 1232641"/>
              <a:gd name="connsiteY4" fmla="*/ 24359 h 917993"/>
              <a:gd name="connsiteX5" fmla="*/ 395779 w 1232641"/>
              <a:gd name="connsiteY5" fmla="*/ 60687 h 917993"/>
              <a:gd name="connsiteX6" fmla="*/ 2696 w 1232641"/>
              <a:gd name="connsiteY6" fmla="*/ 618782 h 917993"/>
              <a:gd name="connsiteX7" fmla="*/ 519825 w 1232641"/>
              <a:gd name="connsiteY7" fmla="*/ 803786 h 917993"/>
              <a:gd name="connsiteX8" fmla="*/ 583723 w 1232641"/>
              <a:gd name="connsiteY8" fmla="*/ 917993 h 917993"/>
              <a:gd name="connsiteX0" fmla="*/ 583723 w 1187264"/>
              <a:gd name="connsiteY0" fmla="*/ 917993 h 917993"/>
              <a:gd name="connsiteX1" fmla="*/ 798782 w 1187264"/>
              <a:gd name="connsiteY1" fmla="*/ 829574 h 917993"/>
              <a:gd name="connsiteX2" fmla="*/ 1134836 w 1187264"/>
              <a:gd name="connsiteY2" fmla="*/ 659403 h 917993"/>
              <a:gd name="connsiteX3" fmla="*/ 1166273 w 1187264"/>
              <a:gd name="connsiteY3" fmla="*/ 220655 h 917993"/>
              <a:gd name="connsiteX4" fmla="*/ 934644 w 1187264"/>
              <a:gd name="connsiteY4" fmla="*/ 24359 h 917993"/>
              <a:gd name="connsiteX5" fmla="*/ 395779 w 1187264"/>
              <a:gd name="connsiteY5" fmla="*/ 60687 h 917993"/>
              <a:gd name="connsiteX6" fmla="*/ 2696 w 1187264"/>
              <a:gd name="connsiteY6" fmla="*/ 618782 h 917993"/>
              <a:gd name="connsiteX7" fmla="*/ 519825 w 1187264"/>
              <a:gd name="connsiteY7" fmla="*/ 803786 h 917993"/>
              <a:gd name="connsiteX8" fmla="*/ 583723 w 1187264"/>
              <a:gd name="connsiteY8" fmla="*/ 917993 h 917993"/>
              <a:gd name="connsiteX0" fmla="*/ 583723 w 1177003"/>
              <a:gd name="connsiteY0" fmla="*/ 917993 h 917993"/>
              <a:gd name="connsiteX1" fmla="*/ 798782 w 1177003"/>
              <a:gd name="connsiteY1" fmla="*/ 829574 h 917993"/>
              <a:gd name="connsiteX2" fmla="*/ 1103676 w 1177003"/>
              <a:gd name="connsiteY2" fmla="*/ 637838 h 917993"/>
              <a:gd name="connsiteX3" fmla="*/ 1166273 w 1177003"/>
              <a:gd name="connsiteY3" fmla="*/ 220655 h 917993"/>
              <a:gd name="connsiteX4" fmla="*/ 934644 w 1177003"/>
              <a:gd name="connsiteY4" fmla="*/ 24359 h 917993"/>
              <a:gd name="connsiteX5" fmla="*/ 395779 w 1177003"/>
              <a:gd name="connsiteY5" fmla="*/ 60687 h 917993"/>
              <a:gd name="connsiteX6" fmla="*/ 2696 w 1177003"/>
              <a:gd name="connsiteY6" fmla="*/ 618782 h 917993"/>
              <a:gd name="connsiteX7" fmla="*/ 519825 w 1177003"/>
              <a:gd name="connsiteY7" fmla="*/ 803786 h 917993"/>
              <a:gd name="connsiteX8" fmla="*/ 583723 w 1177003"/>
              <a:gd name="connsiteY8" fmla="*/ 917993 h 917993"/>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729 w 1176933"/>
              <a:gd name="connsiteY0" fmla="*/ 903086 h 903086"/>
              <a:gd name="connsiteX1" fmla="*/ 798788 w 1176933"/>
              <a:gd name="connsiteY1" fmla="*/ 814667 h 903086"/>
              <a:gd name="connsiteX2" fmla="*/ 1103682 w 1176933"/>
              <a:gd name="connsiteY2" fmla="*/ 622931 h 903086"/>
              <a:gd name="connsiteX3" fmla="*/ 1166279 w 1176933"/>
              <a:gd name="connsiteY3" fmla="*/ 205748 h 903086"/>
              <a:gd name="connsiteX4" fmla="*/ 935723 w 1176933"/>
              <a:gd name="connsiteY4" fmla="*/ 24779 h 903086"/>
              <a:gd name="connsiteX5" fmla="*/ 395785 w 1176933"/>
              <a:gd name="connsiteY5" fmla="*/ 45780 h 903086"/>
              <a:gd name="connsiteX6" fmla="*/ 2702 w 1176933"/>
              <a:gd name="connsiteY6" fmla="*/ 603875 h 903086"/>
              <a:gd name="connsiteX7" fmla="*/ 519831 w 1176933"/>
              <a:gd name="connsiteY7" fmla="*/ 788879 h 903086"/>
              <a:gd name="connsiteX8" fmla="*/ 583729 w 1176933"/>
              <a:gd name="connsiteY8" fmla="*/ 903086 h 903086"/>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7 w 1144041"/>
              <a:gd name="connsiteY0" fmla="*/ 905437 h 905437"/>
              <a:gd name="connsiteX1" fmla="*/ 765896 w 1144041"/>
              <a:gd name="connsiteY1" fmla="*/ 817018 h 905437"/>
              <a:gd name="connsiteX2" fmla="*/ 1070790 w 1144041"/>
              <a:gd name="connsiteY2" fmla="*/ 625282 h 905437"/>
              <a:gd name="connsiteX3" fmla="*/ 1133387 w 1144041"/>
              <a:gd name="connsiteY3" fmla="*/ 208099 h 905437"/>
              <a:gd name="connsiteX4" fmla="*/ 902831 w 1144041"/>
              <a:gd name="connsiteY4" fmla="*/ 27130 h 905437"/>
              <a:gd name="connsiteX5" fmla="*/ 362893 w 1144041"/>
              <a:gd name="connsiteY5" fmla="*/ 48131 h 905437"/>
              <a:gd name="connsiteX6" fmla="*/ 2854 w 1144041"/>
              <a:gd name="connsiteY6" fmla="*/ 601748 h 905437"/>
              <a:gd name="connsiteX7" fmla="*/ 486939 w 1144041"/>
              <a:gd name="connsiteY7" fmla="*/ 791230 h 905437"/>
              <a:gd name="connsiteX8" fmla="*/ 550837 w 1144041"/>
              <a:gd name="connsiteY8" fmla="*/ 905437 h 90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041" h="905437">
                <a:moveTo>
                  <a:pt x="550837" y="905437"/>
                </a:moveTo>
                <a:cubicBezTo>
                  <a:pt x="625126" y="903802"/>
                  <a:pt x="679237" y="863710"/>
                  <a:pt x="765896" y="817018"/>
                </a:cubicBezTo>
                <a:cubicBezTo>
                  <a:pt x="852555" y="770326"/>
                  <a:pt x="1009542" y="726768"/>
                  <a:pt x="1070790" y="625282"/>
                </a:cubicBezTo>
                <a:cubicBezTo>
                  <a:pt x="1132038" y="523796"/>
                  <a:pt x="1161380" y="307791"/>
                  <a:pt x="1133387" y="208099"/>
                </a:cubicBezTo>
                <a:cubicBezTo>
                  <a:pt x="1105394" y="108407"/>
                  <a:pt x="1022719" y="53848"/>
                  <a:pt x="902831" y="27130"/>
                </a:cubicBezTo>
                <a:cubicBezTo>
                  <a:pt x="782943" y="412"/>
                  <a:pt x="513213" y="-25440"/>
                  <a:pt x="362893" y="48131"/>
                </a:cubicBezTo>
                <a:cubicBezTo>
                  <a:pt x="212573" y="121702"/>
                  <a:pt x="-28964" y="168558"/>
                  <a:pt x="2854" y="601748"/>
                </a:cubicBezTo>
                <a:cubicBezTo>
                  <a:pt x="40207" y="875873"/>
                  <a:pt x="350499" y="788031"/>
                  <a:pt x="486939" y="791230"/>
                </a:cubicBezTo>
                <a:cubicBezTo>
                  <a:pt x="640409" y="814584"/>
                  <a:pt x="550837" y="905437"/>
                  <a:pt x="550837" y="905437"/>
                </a:cubicBezTo>
                <a:close/>
              </a:path>
            </a:pathLst>
          </a:custGeom>
          <a:noFill/>
          <a:ln w="19050" cap="flat">
            <a:solidFill>
              <a:schemeClr val="tx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44AB59FC-9565-9D7A-A8F4-C4B00007BFBE}"/>
              </a:ext>
            </a:extLst>
          </p:cNvPr>
          <p:cNvSpPr>
            <a:spLocks noGrp="1"/>
          </p:cNvSpPr>
          <p:nvPr>
            <p:ph type="title"/>
          </p:nvPr>
        </p:nvSpPr>
        <p:spPr>
          <a:xfrm>
            <a:off x="6946852" y="787180"/>
            <a:ext cx="4291783" cy="1924215"/>
          </a:xfrm>
        </p:spPr>
        <p:txBody>
          <a:bodyPr vert="horz" lIns="91440" tIns="45720" rIns="91440" bIns="45720" rtlCol="0" anchor="ctr">
            <a:normAutofit fontScale="90000"/>
          </a:bodyPr>
          <a:lstStyle/>
          <a:p>
            <a:pPr algn="ctr"/>
            <a:r>
              <a:rPr lang="en-US" sz="5400" kern="1200" spc="100" baseline="0" dirty="0">
                <a:solidFill>
                  <a:schemeClr val="tx1"/>
                </a:solidFill>
                <a:latin typeface="The Serif Hand Extrablack" panose="03070502030502020204" pitchFamily="66" charset="0"/>
              </a:rPr>
              <a:t>Review word analysis of an open bakery</a:t>
            </a:r>
          </a:p>
        </p:txBody>
      </p:sp>
      <p:pic>
        <p:nvPicPr>
          <p:cNvPr id="1026" name="Picture 2">
            <a:extLst>
              <a:ext uri="{FF2B5EF4-FFF2-40B4-BE49-F238E27FC236}">
                <a16:creationId xmlns:a16="http://schemas.microsoft.com/office/drawing/2014/main" id="{48CC641A-DA3E-2E4B-7238-63279C6ACA1C}"/>
              </a:ext>
            </a:extLst>
          </p:cNvPr>
          <p:cNvPicPr>
            <a:picLocks noGrp="1" noChangeAspect="1" noChangeArrowheads="1"/>
          </p:cNvPicPr>
          <p:nvPr>
            <p:ph sz="half" idx="1"/>
          </p:nvPr>
        </p:nvPicPr>
        <p:blipFill rotWithShape="1">
          <a:blip r:embed="rId3">
            <a:extLst>
              <a:ext uri="{28A0092B-C50C-407E-A947-70E740481C1C}">
                <a14:useLocalDpi xmlns:a14="http://schemas.microsoft.com/office/drawing/2010/main" val="0"/>
              </a:ext>
            </a:extLst>
          </a:blip>
          <a:srcRect l="20769" r="20652"/>
          <a:stretch/>
        </p:blipFill>
        <p:spPr bwMode="auto">
          <a:xfrm>
            <a:off x="-23381" y="2573"/>
            <a:ext cx="6532422" cy="688186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Content Placeholder 7">
            <a:extLst>
              <a:ext uri="{FF2B5EF4-FFF2-40B4-BE49-F238E27FC236}">
                <a16:creationId xmlns:a16="http://schemas.microsoft.com/office/drawing/2014/main" id="{E14DED73-F5C3-776F-07D0-D06055F514C2}"/>
              </a:ext>
            </a:extLst>
          </p:cNvPr>
          <p:cNvGraphicFramePr>
            <a:graphicFrameLocks noGrp="1"/>
          </p:cNvGraphicFramePr>
          <p:nvPr>
            <p:ph sz="half" idx="2"/>
            <p:extLst>
              <p:ext uri="{D42A27DB-BD31-4B8C-83A1-F6EECF244321}">
                <p14:modId xmlns:p14="http://schemas.microsoft.com/office/powerpoint/2010/main" val="68331091"/>
              </p:ext>
            </p:extLst>
          </p:nvPr>
        </p:nvGraphicFramePr>
        <p:xfrm>
          <a:off x="6767798" y="3282713"/>
          <a:ext cx="5165445" cy="2783124"/>
        </p:xfrm>
        <a:graphic>
          <a:graphicData uri="http://schemas.openxmlformats.org/drawingml/2006/table">
            <a:tbl>
              <a:tblPr firstRow="1" firstCol="1" bandRow="1">
                <a:tableStyleId>{D7AC3CCA-C797-4891-BE02-D94E43425B78}</a:tableStyleId>
              </a:tblPr>
              <a:tblGrid>
                <a:gridCol w="1721815">
                  <a:extLst>
                    <a:ext uri="{9D8B030D-6E8A-4147-A177-3AD203B41FA5}">
                      <a16:colId xmlns:a16="http://schemas.microsoft.com/office/drawing/2014/main" val="3272780756"/>
                    </a:ext>
                  </a:extLst>
                </a:gridCol>
                <a:gridCol w="1721815">
                  <a:extLst>
                    <a:ext uri="{9D8B030D-6E8A-4147-A177-3AD203B41FA5}">
                      <a16:colId xmlns:a16="http://schemas.microsoft.com/office/drawing/2014/main" val="1208154575"/>
                    </a:ext>
                  </a:extLst>
                </a:gridCol>
                <a:gridCol w="1721815">
                  <a:extLst>
                    <a:ext uri="{9D8B030D-6E8A-4147-A177-3AD203B41FA5}">
                      <a16:colId xmlns:a16="http://schemas.microsoft.com/office/drawing/2014/main" val="3288043488"/>
                    </a:ext>
                  </a:extLst>
                </a:gridCol>
              </a:tblGrid>
              <a:tr h="951600">
                <a:tc>
                  <a:txBody>
                    <a:bodyPr/>
                    <a:lstStyle/>
                    <a:p>
                      <a:pPr algn="ctr"/>
                      <a:endParaRPr lang="en-US" sz="2800" b="1" i="0" dirty="0">
                        <a:latin typeface="The Hand Extrablack" panose="03070502030502020204" pitchFamily="66" charset="0"/>
                      </a:endParaRPr>
                    </a:p>
                  </a:txBody>
                  <a:tcPr anchor="ctr">
                    <a:solidFill>
                      <a:schemeClr val="bg2">
                        <a:lumMod val="50000"/>
                      </a:schemeClr>
                    </a:solidFill>
                  </a:tcPr>
                </a:tc>
                <a:tc>
                  <a:txBody>
                    <a:bodyPr/>
                    <a:lstStyle/>
                    <a:p>
                      <a:pPr algn="ctr"/>
                      <a:r>
                        <a:rPr lang="en-US" sz="2800" b="1" i="0" dirty="0">
                          <a:latin typeface="The Hand Extrablack" panose="03070502030502020204" pitchFamily="66" charset="0"/>
                        </a:rPr>
                        <a:t>Good Review </a:t>
                      </a:r>
                    </a:p>
                    <a:p>
                      <a:pPr algn="ctr"/>
                      <a:r>
                        <a:rPr lang="en-US" sz="2800" b="1" i="0" dirty="0">
                          <a:latin typeface="The Hand Extrablack" panose="03070502030502020204" pitchFamily="66" charset="0"/>
                        </a:rPr>
                        <a:t>(&gt;3 stars)</a:t>
                      </a:r>
                    </a:p>
                  </a:txBody>
                  <a:tcPr anchor="ctr">
                    <a:solidFill>
                      <a:schemeClr val="bg2">
                        <a:lumMod val="90000"/>
                      </a:schemeClr>
                    </a:solidFill>
                  </a:tcPr>
                </a:tc>
                <a:tc>
                  <a:txBody>
                    <a:bodyPr/>
                    <a:lstStyle/>
                    <a:p>
                      <a:pPr algn="ctr"/>
                      <a:r>
                        <a:rPr lang="en-US" sz="2800" b="1" i="0" dirty="0">
                          <a:latin typeface="The Hand Extrablack" panose="03070502030502020204" pitchFamily="66" charset="0"/>
                        </a:rPr>
                        <a:t>Bad Review </a:t>
                      </a:r>
                    </a:p>
                    <a:p>
                      <a:pPr algn="ctr"/>
                      <a:r>
                        <a:rPr lang="en-US" sz="2800" b="1" i="0" dirty="0">
                          <a:latin typeface="The Hand Extrablack" panose="03070502030502020204" pitchFamily="66" charset="0"/>
                        </a:rPr>
                        <a:t>(&lt;= 3 stars)</a:t>
                      </a:r>
                    </a:p>
                  </a:txBody>
                  <a:tcPr anchor="ctr">
                    <a:solidFill>
                      <a:schemeClr val="bg2">
                        <a:lumMod val="90000"/>
                      </a:schemeClr>
                    </a:solidFill>
                  </a:tcPr>
                </a:tc>
                <a:extLst>
                  <a:ext uri="{0D108BD9-81ED-4DB2-BD59-A6C34878D82A}">
                    <a16:rowId xmlns:a16="http://schemas.microsoft.com/office/drawing/2014/main" val="3353418663"/>
                  </a:ext>
                </a:extLst>
              </a:tr>
              <a:tr h="951600">
                <a:tc>
                  <a:txBody>
                    <a:bodyPr/>
                    <a:lstStyle/>
                    <a:p>
                      <a:pPr algn="ctr"/>
                      <a:r>
                        <a:rPr lang="en-US" sz="2800" b="1" i="0" dirty="0">
                          <a:latin typeface="The Hand Extrablack" panose="03070502030502020204" pitchFamily="66" charset="0"/>
                        </a:rPr>
                        <a:t>Review </a:t>
                      </a:r>
                    </a:p>
                    <a:p>
                      <a:pPr algn="ctr"/>
                      <a:r>
                        <a:rPr lang="en-US" sz="2800" b="1" i="0" dirty="0">
                          <a:latin typeface="The Hand Extrablack" panose="03070502030502020204" pitchFamily="66" charset="0"/>
                        </a:rPr>
                        <a:t>break-down</a:t>
                      </a:r>
                    </a:p>
                  </a:txBody>
                  <a:tcPr anchor="ctr">
                    <a:solidFill>
                      <a:schemeClr val="bg2"/>
                    </a:solidFill>
                  </a:tcPr>
                </a:tc>
                <a:tc>
                  <a:txBody>
                    <a:bodyPr/>
                    <a:lstStyle/>
                    <a:p>
                      <a:pPr algn="ctr"/>
                      <a:r>
                        <a:rPr lang="en-US" sz="2800" b="1" i="0" dirty="0">
                          <a:latin typeface="The Hand Black" panose="03070502030502020204" pitchFamily="66" charset="0"/>
                        </a:rPr>
                        <a:t>319</a:t>
                      </a:r>
                    </a:p>
                  </a:txBody>
                  <a:tcPr anchor="ctr">
                    <a:solidFill>
                      <a:schemeClr val="bg2"/>
                    </a:solidFill>
                  </a:tcPr>
                </a:tc>
                <a:tc>
                  <a:txBody>
                    <a:bodyPr/>
                    <a:lstStyle/>
                    <a:p>
                      <a:pPr algn="ctr"/>
                      <a:r>
                        <a:rPr lang="en-US" sz="2800" b="1" i="0" dirty="0">
                          <a:latin typeface="The Hand Black" panose="03070502030502020204" pitchFamily="66" charset="0"/>
                        </a:rPr>
                        <a:t>82</a:t>
                      </a:r>
                    </a:p>
                  </a:txBody>
                  <a:tcPr anchor="ctr">
                    <a:solidFill>
                      <a:schemeClr val="bg2"/>
                    </a:solidFill>
                  </a:tcPr>
                </a:tc>
                <a:extLst>
                  <a:ext uri="{0D108BD9-81ED-4DB2-BD59-A6C34878D82A}">
                    <a16:rowId xmlns:a16="http://schemas.microsoft.com/office/drawing/2014/main" val="1498155873"/>
                  </a:ext>
                </a:extLst>
              </a:tr>
              <a:tr h="879924">
                <a:tc>
                  <a:txBody>
                    <a:bodyPr/>
                    <a:lstStyle/>
                    <a:p>
                      <a:pPr algn="ctr"/>
                      <a:r>
                        <a:rPr lang="en-US" sz="2800" b="1" i="0" dirty="0">
                          <a:latin typeface="The Hand Extrablack" panose="03070502030502020204" pitchFamily="66" charset="0"/>
                        </a:rPr>
                        <a:t>Sentiment Ratio*</a:t>
                      </a:r>
                    </a:p>
                  </a:txBody>
                  <a:tcPr anchor="ctr">
                    <a:solidFill>
                      <a:schemeClr val="bg2"/>
                    </a:solidFill>
                  </a:tcPr>
                </a:tc>
                <a:tc>
                  <a:txBody>
                    <a:bodyPr/>
                    <a:lstStyle/>
                    <a:p>
                      <a:pPr algn="ctr"/>
                      <a:r>
                        <a:rPr lang="en-US" sz="2800" b="1" i="0" dirty="0">
                          <a:latin typeface="The Hand Black" panose="03070502030502020204" pitchFamily="66" charset="0"/>
                        </a:rPr>
                        <a:t>4.19</a:t>
                      </a:r>
                    </a:p>
                  </a:txBody>
                  <a:tcPr anchor="ctr">
                    <a:solidFill>
                      <a:schemeClr val="bg2"/>
                    </a:solidFill>
                  </a:tcPr>
                </a:tc>
                <a:tc>
                  <a:txBody>
                    <a:bodyPr/>
                    <a:lstStyle/>
                    <a:p>
                      <a:pPr algn="ctr"/>
                      <a:r>
                        <a:rPr lang="en-US" sz="2800" b="1" i="0" dirty="0">
                          <a:latin typeface="The Hand Black" panose="03070502030502020204" pitchFamily="66" charset="0"/>
                        </a:rPr>
                        <a:t>1.02</a:t>
                      </a:r>
                    </a:p>
                  </a:txBody>
                  <a:tcPr anchor="ctr">
                    <a:solidFill>
                      <a:schemeClr val="bg2"/>
                    </a:solidFill>
                  </a:tcPr>
                </a:tc>
                <a:extLst>
                  <a:ext uri="{0D108BD9-81ED-4DB2-BD59-A6C34878D82A}">
                    <a16:rowId xmlns:a16="http://schemas.microsoft.com/office/drawing/2014/main" val="4033632036"/>
                  </a:ext>
                </a:extLst>
              </a:tr>
            </a:tbl>
          </a:graphicData>
        </a:graphic>
      </p:graphicFrame>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94EB4482-E469-5A6F-F266-95B6C92FBDF3}"/>
                  </a:ext>
                </a:extLst>
              </p:cNvPr>
              <p:cNvSpPr txBox="1"/>
              <p:nvPr/>
            </p:nvSpPr>
            <p:spPr>
              <a:xfrm>
                <a:off x="8279150" y="6130265"/>
                <a:ext cx="3912850" cy="882999"/>
              </a:xfrm>
              <a:prstGeom prst="rect">
                <a:avLst/>
              </a:prstGeom>
              <a:noFill/>
            </p:spPr>
            <p:txBody>
              <a:bodyPr wrap="square" rtlCol="0">
                <a:spAutoFit/>
              </a:bodyPr>
              <a:lstStyle/>
              <a:p>
                <a:r>
                  <a:rPr lang="en-US" sz="2000" b="0" dirty="0"/>
                  <a:t> * </a:t>
                </a:r>
                <a14:m>
                  <m:oMath xmlns:m="http://schemas.openxmlformats.org/officeDocument/2006/math">
                    <m:f>
                      <m:fPr>
                        <m:ctrlPr>
                          <a:rPr lang="en-US" sz="2000" b="0" i="1" smtClean="0">
                            <a:latin typeface="Cambria Math" panose="02040503050406030204" pitchFamily="18" charset="0"/>
                          </a:rPr>
                        </m:ctrlPr>
                      </m:fPr>
                      <m:num>
                        <m:r>
                          <a:rPr lang="en-US" sz="2000" b="0" i="1" smtClean="0">
                            <a:latin typeface="Cambria Math" panose="02040503050406030204" pitchFamily="18" charset="0"/>
                          </a:rPr>
                          <m:t>𝑁𝑢𝑚𝑏𝑒𝑟</m:t>
                        </m:r>
                        <m:r>
                          <a:rPr lang="en-US" sz="2000" b="0" i="1" smtClean="0">
                            <a:latin typeface="Cambria Math" panose="02040503050406030204" pitchFamily="18" charset="0"/>
                          </a:rPr>
                          <m:t> </m:t>
                        </m:r>
                        <m:r>
                          <a:rPr lang="en-US" sz="2000" b="0" i="1" smtClean="0">
                            <a:latin typeface="Cambria Math" panose="02040503050406030204" pitchFamily="18" charset="0"/>
                          </a:rPr>
                          <m:t>𝑜𝑓</m:t>
                        </m:r>
                        <m:r>
                          <a:rPr lang="en-US" sz="2000" b="0" i="1" smtClean="0">
                            <a:latin typeface="Cambria Math" panose="02040503050406030204" pitchFamily="18" charset="0"/>
                          </a:rPr>
                          <m:t> </m:t>
                        </m:r>
                        <m:r>
                          <a:rPr lang="en-US" sz="2000" b="0" i="1" smtClean="0">
                            <a:latin typeface="Cambria Math" panose="02040503050406030204" pitchFamily="18" charset="0"/>
                          </a:rPr>
                          <m:t>𝑃𝑜𝑠𝑖𝑡𝑖𝑣𝑒</m:t>
                        </m:r>
                        <m:r>
                          <a:rPr lang="en-US" sz="2000" b="0" i="1" smtClean="0">
                            <a:latin typeface="Cambria Math" panose="02040503050406030204" pitchFamily="18" charset="0"/>
                          </a:rPr>
                          <m:t> </m:t>
                        </m:r>
                        <m:r>
                          <a:rPr lang="en-US" sz="2000" b="0" i="1" smtClean="0">
                            <a:latin typeface="Cambria Math" panose="02040503050406030204" pitchFamily="18" charset="0"/>
                          </a:rPr>
                          <m:t>𝑤𝑜𝑟𝑑𝑠</m:t>
                        </m:r>
                        <m:r>
                          <a:rPr lang="en-US" sz="2000" b="0" i="1" smtClean="0">
                            <a:latin typeface="Cambria Math" panose="02040503050406030204" pitchFamily="18" charset="0"/>
                          </a:rPr>
                          <m:t> </m:t>
                        </m:r>
                        <m:r>
                          <a:rPr lang="en-US" sz="2000" b="0" i="1" smtClean="0">
                            <a:latin typeface="Cambria Math" panose="02040503050406030204" pitchFamily="18" charset="0"/>
                          </a:rPr>
                          <m:t>𝑖𝑛</m:t>
                        </m:r>
                        <m:r>
                          <a:rPr lang="en-US" sz="2000" b="0" i="1" smtClean="0">
                            <a:latin typeface="Cambria Math" panose="02040503050406030204" pitchFamily="18" charset="0"/>
                          </a:rPr>
                          <m:t> </m:t>
                        </m:r>
                        <m:r>
                          <a:rPr lang="en-US" sz="2000" b="0" i="1" smtClean="0">
                            <a:latin typeface="Cambria Math" panose="02040503050406030204" pitchFamily="18" charset="0"/>
                          </a:rPr>
                          <m:t>𝑟𝑒𝑣𝑖𝑒𝑤</m:t>
                        </m:r>
                      </m:num>
                      <m:den>
                        <m:r>
                          <a:rPr lang="en-US" sz="2000" b="0" i="1" smtClean="0">
                            <a:latin typeface="Cambria Math" panose="02040503050406030204" pitchFamily="18" charset="0"/>
                          </a:rPr>
                          <m:t>𝑁𝑢𝑚𝑏𝑒𝑟</m:t>
                        </m:r>
                        <m:r>
                          <a:rPr lang="en-US" sz="2000" b="0" i="1" smtClean="0">
                            <a:latin typeface="Cambria Math" panose="02040503050406030204" pitchFamily="18" charset="0"/>
                          </a:rPr>
                          <m:t> </m:t>
                        </m:r>
                        <m:r>
                          <a:rPr lang="en-US" sz="2000" b="0" i="1" smtClean="0">
                            <a:latin typeface="Cambria Math" panose="02040503050406030204" pitchFamily="18" charset="0"/>
                          </a:rPr>
                          <m:t>𝑜𝑓</m:t>
                        </m:r>
                        <m:r>
                          <a:rPr lang="en-US" sz="2000" b="0" i="1" smtClean="0">
                            <a:latin typeface="Cambria Math" panose="02040503050406030204" pitchFamily="18" charset="0"/>
                          </a:rPr>
                          <m:t> </m:t>
                        </m:r>
                        <m:r>
                          <a:rPr lang="en-US" sz="2000" b="0" i="1" smtClean="0">
                            <a:latin typeface="Cambria Math" panose="02040503050406030204" pitchFamily="18" charset="0"/>
                          </a:rPr>
                          <m:t>𝑁𝑒𝑔𝑎𝑡𝑖𝑣𝑒</m:t>
                        </m:r>
                        <m:r>
                          <a:rPr lang="en-US" sz="2000" b="0" i="1" smtClean="0">
                            <a:latin typeface="Cambria Math" panose="02040503050406030204" pitchFamily="18" charset="0"/>
                          </a:rPr>
                          <m:t> </m:t>
                        </m:r>
                        <m:r>
                          <a:rPr lang="en-US" sz="2000" b="0" i="1" smtClean="0">
                            <a:latin typeface="Cambria Math" panose="02040503050406030204" pitchFamily="18" charset="0"/>
                          </a:rPr>
                          <m:t>𝑤𝑜𝑟𝑑𝑠</m:t>
                        </m:r>
                        <m:r>
                          <a:rPr lang="en-US" sz="2000" b="0" i="1" smtClean="0">
                            <a:latin typeface="Cambria Math" panose="02040503050406030204" pitchFamily="18" charset="0"/>
                          </a:rPr>
                          <m:t> </m:t>
                        </m:r>
                        <m:r>
                          <a:rPr lang="en-US" sz="2000" b="0" i="1" smtClean="0">
                            <a:latin typeface="Cambria Math" panose="02040503050406030204" pitchFamily="18" charset="0"/>
                          </a:rPr>
                          <m:t>𝑖𝑛</m:t>
                        </m:r>
                        <m:r>
                          <a:rPr lang="en-US" sz="2000" b="0" i="1" smtClean="0">
                            <a:latin typeface="Cambria Math" panose="02040503050406030204" pitchFamily="18" charset="0"/>
                          </a:rPr>
                          <m:t> </m:t>
                        </m:r>
                        <m:r>
                          <a:rPr lang="en-US" sz="2000" b="0" i="1" smtClean="0">
                            <a:latin typeface="Cambria Math" panose="02040503050406030204" pitchFamily="18" charset="0"/>
                          </a:rPr>
                          <m:t>𝑟𝑒𝑣𝑖𝑒𝑤</m:t>
                        </m:r>
                      </m:den>
                    </m:f>
                    <m:r>
                      <a:rPr lang="en-US" sz="2000" b="0" i="1" smtClean="0">
                        <a:latin typeface="Cambria Math" panose="02040503050406030204" pitchFamily="18" charset="0"/>
                      </a:rPr>
                      <m:t> </m:t>
                    </m:r>
                  </m:oMath>
                </a14:m>
                <a:endParaRPr lang="en-US" sz="2000" b="0" dirty="0"/>
              </a:p>
              <a:p>
                <a:endParaRPr lang="en-US" sz="2000" dirty="0"/>
              </a:p>
            </p:txBody>
          </p:sp>
        </mc:Choice>
        <mc:Fallback xmlns="">
          <p:sp>
            <p:nvSpPr>
              <p:cNvPr id="11" name="TextBox 10">
                <a:extLst>
                  <a:ext uri="{FF2B5EF4-FFF2-40B4-BE49-F238E27FC236}">
                    <a16:creationId xmlns:a16="http://schemas.microsoft.com/office/drawing/2014/main" id="{94EB4482-E469-5A6F-F266-95B6C92FBDF3}"/>
                  </a:ext>
                </a:extLst>
              </p:cNvPr>
              <p:cNvSpPr txBox="1">
                <a:spLocks noRot="1" noChangeAspect="1" noMove="1" noResize="1" noEditPoints="1" noAdjustHandles="1" noChangeArrowheads="1" noChangeShapeType="1" noTextEdit="1"/>
              </p:cNvSpPr>
              <p:nvPr/>
            </p:nvSpPr>
            <p:spPr>
              <a:xfrm>
                <a:off x="8279150" y="6130265"/>
                <a:ext cx="3912850" cy="882999"/>
              </a:xfrm>
              <a:prstGeom prst="rect">
                <a:avLst/>
              </a:prstGeom>
              <a:blipFill>
                <a:blip r:embed="rId4"/>
                <a:stretch>
                  <a:fillRect l="-323"/>
                </a:stretch>
              </a:blipFill>
            </p:spPr>
            <p:txBody>
              <a:bodyPr/>
              <a:lstStyle/>
              <a:p>
                <a:r>
                  <a:rPr lang="en-US">
                    <a:noFill/>
                  </a:rPr>
                  <a:t> </a:t>
                </a:r>
              </a:p>
            </p:txBody>
          </p:sp>
        </mc:Fallback>
      </mc:AlternateContent>
    </p:spTree>
    <p:extLst>
      <p:ext uri="{BB962C8B-B14F-4D97-AF65-F5344CB8AC3E}">
        <p14:creationId xmlns:p14="http://schemas.microsoft.com/office/powerpoint/2010/main" val="2836329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E522D-B456-EDBA-6ABC-E88F03E4C054}"/>
              </a:ext>
            </a:extLst>
          </p:cNvPr>
          <p:cNvSpPr>
            <a:spLocks noGrp="1"/>
          </p:cNvSpPr>
          <p:nvPr>
            <p:ph type="title"/>
          </p:nvPr>
        </p:nvSpPr>
        <p:spPr>
          <a:xfrm>
            <a:off x="692457" y="558209"/>
            <a:ext cx="5191988" cy="903409"/>
          </a:xfrm>
        </p:spPr>
        <p:txBody>
          <a:bodyPr anchor="ctr"/>
          <a:lstStyle/>
          <a:p>
            <a:pPr algn="ctr"/>
            <a:r>
              <a:rPr lang="en-US" spc="300" dirty="0">
                <a:latin typeface="The Hand Extrablack" panose="03070502030502020204" pitchFamily="66" charset="0"/>
              </a:rPr>
              <a:t>GOOD REVIEWS</a:t>
            </a:r>
          </a:p>
        </p:txBody>
      </p:sp>
      <p:pic>
        <p:nvPicPr>
          <p:cNvPr id="6146" name="Picture 2">
            <a:extLst>
              <a:ext uri="{FF2B5EF4-FFF2-40B4-BE49-F238E27FC236}">
                <a16:creationId xmlns:a16="http://schemas.microsoft.com/office/drawing/2014/main" id="{0501E92B-8010-4C46-8608-49F7EF972368}"/>
              </a:ext>
            </a:extLst>
          </p:cNvPr>
          <p:cNvPicPr>
            <a:picLocks noGrp="1" noChangeAspect="1" noChangeArrowheads="1"/>
          </p:cNvPicPr>
          <p:nvPr>
            <p:ph sz="half" idx="1"/>
          </p:nvPr>
        </p:nvPicPr>
        <p:blipFill rotWithShape="1">
          <a:blip r:embed="rId3">
            <a:extLst>
              <a:ext uri="{28A0092B-C50C-407E-A947-70E740481C1C}">
                <a14:useLocalDpi xmlns:a14="http://schemas.microsoft.com/office/drawing/2010/main" val="0"/>
              </a:ext>
            </a:extLst>
          </a:blip>
          <a:srcRect l="19647" r="19478"/>
          <a:stretch/>
        </p:blipFill>
        <p:spPr bwMode="auto">
          <a:xfrm>
            <a:off x="868313" y="1461617"/>
            <a:ext cx="4840276" cy="4807677"/>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280AD71E-5E1E-474F-C365-EC6968868D1A}"/>
              </a:ext>
            </a:extLst>
          </p:cNvPr>
          <p:cNvPicPr>
            <a:picLocks noGrp="1" noChangeAspect="1" noChangeArrowheads="1"/>
          </p:cNvPicPr>
          <p:nvPr>
            <p:ph sz="half" idx="2"/>
          </p:nvPr>
        </p:nvPicPr>
        <p:blipFill rotWithShape="1">
          <a:blip r:embed="rId4">
            <a:extLst>
              <a:ext uri="{28A0092B-C50C-407E-A947-70E740481C1C}">
                <a14:useLocalDpi xmlns:a14="http://schemas.microsoft.com/office/drawing/2010/main" val="0"/>
              </a:ext>
            </a:extLst>
          </a:blip>
          <a:srcRect l="17873" r="16776"/>
          <a:stretch/>
        </p:blipFill>
        <p:spPr bwMode="auto">
          <a:xfrm>
            <a:off x="6523050" y="1461618"/>
            <a:ext cx="5093215" cy="4807677"/>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E64ED30-BE58-33EB-B30B-AD8A99D31AB7}"/>
              </a:ext>
            </a:extLst>
          </p:cNvPr>
          <p:cNvSpPr txBox="1">
            <a:spLocks/>
          </p:cNvSpPr>
          <p:nvPr/>
        </p:nvSpPr>
        <p:spPr>
          <a:xfrm>
            <a:off x="6523049" y="580510"/>
            <a:ext cx="5093215" cy="903409"/>
          </a:xfrm>
          <a:prstGeom prst="rect">
            <a:avLst/>
          </a:prstGeom>
        </p:spPr>
        <p:txBody>
          <a:bodyPr vert="horz" lIns="91440" tIns="45720" rIns="91440" bIns="45720" rtlCol="0" anchor="ctr">
            <a:normAutofit/>
          </a:bodyPr>
          <a:lstStyle>
            <a:lvl1pPr algn="ctr">
              <a:lnSpc>
                <a:spcPct val="100000"/>
              </a:lnSpc>
              <a:spcBef>
                <a:spcPct val="0"/>
              </a:spcBef>
              <a:buNone/>
              <a:defRPr sz="4800" b="1" spc="300" baseline="0">
                <a:latin typeface="The Hand Extrablack" panose="03070502030502020204" pitchFamily="66" charset="0"/>
                <a:ea typeface="+mj-ea"/>
                <a:cs typeface="+mj-cs"/>
              </a:defRPr>
            </a:lvl1pPr>
          </a:lstStyle>
          <a:p>
            <a:r>
              <a:rPr lang="en-US" dirty="0"/>
              <a:t>BAD REVIEWS</a:t>
            </a:r>
          </a:p>
        </p:txBody>
      </p:sp>
    </p:spTree>
    <p:extLst>
      <p:ext uri="{BB962C8B-B14F-4D97-AF65-F5344CB8AC3E}">
        <p14:creationId xmlns:p14="http://schemas.microsoft.com/office/powerpoint/2010/main" val="216687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FAAE2DA9-9BAF-4D46-BC97-20425C532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2926" y="367993"/>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68807" y="-29564"/>
                  <a:pt x="11499601" y="84193"/>
                </a:cubicBezTo>
                <a:lnTo>
                  <a:pt x="11496115" y="333210"/>
                </a:lnTo>
                <a:cubicBezTo>
                  <a:pt x="11496285" y="48943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3" name="Freeform: Shape 1032">
            <a:extLst>
              <a:ext uri="{FF2B5EF4-FFF2-40B4-BE49-F238E27FC236}">
                <a16:creationId xmlns:a16="http://schemas.microsoft.com/office/drawing/2014/main" id="{42D2C6CA-56BB-4A08-A1E2-342F83955E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284" y="389461"/>
            <a:ext cx="11499601" cy="6203902"/>
          </a:xfrm>
          <a:custGeom>
            <a:avLst/>
            <a:gdLst>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321880 w 11499601"/>
              <a:gd name="connsiteY17" fmla="*/ 5943328 h 6250474"/>
              <a:gd name="connsiteX18" fmla="*/ 2161451 w 11499601"/>
              <a:gd name="connsiteY18" fmla="*/ 5941720 h 6250474"/>
              <a:gd name="connsiteX19" fmla="*/ 1884575 w 11499601"/>
              <a:gd name="connsiteY19" fmla="*/ 5937508 h 6250474"/>
              <a:gd name="connsiteX20" fmla="*/ 1731597 w 11499601"/>
              <a:gd name="connsiteY20" fmla="*/ 5934968 h 6250474"/>
              <a:gd name="connsiteX21" fmla="*/ 1588500 w 11499601"/>
              <a:gd name="connsiteY21" fmla="*/ 5940418 h 6250474"/>
              <a:gd name="connsiteX22" fmla="*/ 671167 w 11499601"/>
              <a:gd name="connsiteY22" fmla="*/ 5948382 h 6250474"/>
              <a:gd name="connsiteX23" fmla="*/ 94741 w 11499601"/>
              <a:gd name="connsiteY23" fmla="*/ 5957415 h 6250474"/>
              <a:gd name="connsiteX24" fmla="*/ 37859 w 11499601"/>
              <a:gd name="connsiteY24" fmla="*/ 5876060 h 6250474"/>
              <a:gd name="connsiteX25" fmla="*/ 28975 w 11499601"/>
              <a:gd name="connsiteY25" fmla="*/ 2606888 h 6250474"/>
              <a:gd name="connsiteX26" fmla="*/ 33539 w 11499601"/>
              <a:gd name="connsiteY26" fmla="*/ 59860 h 6250474"/>
              <a:gd name="connsiteX27" fmla="*/ 39830 w 11499601"/>
              <a:gd name="connsiteY27" fmla="*/ 42028 h 6250474"/>
              <a:gd name="connsiteX28" fmla="*/ 88659 w 11499601"/>
              <a:gd name="connsiteY28" fmla="*/ 37282 h 6250474"/>
              <a:gd name="connsiteX29" fmla="*/ 301554 w 11499601"/>
              <a:gd name="connsiteY29" fmla="*/ 37282 h 6250474"/>
              <a:gd name="connsiteX30" fmla="*/ 416464 w 11499601"/>
              <a:gd name="connsiteY30" fmla="*/ 30725 h 6250474"/>
              <a:gd name="connsiteX31" fmla="*/ 907723 w 11499601"/>
              <a:gd name="connsiteY31" fmla="*/ 24269 h 6250474"/>
              <a:gd name="connsiteX32" fmla="*/ 3989089 w 11499601"/>
              <a:gd name="connsiteY32" fmla="*/ 29653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2161451 w 11499601"/>
              <a:gd name="connsiteY17" fmla="*/ 5941720 h 6250474"/>
              <a:gd name="connsiteX18" fmla="*/ 1884575 w 11499601"/>
              <a:gd name="connsiteY18" fmla="*/ 5937508 h 6250474"/>
              <a:gd name="connsiteX19" fmla="*/ 1731597 w 11499601"/>
              <a:gd name="connsiteY19" fmla="*/ 5934968 h 6250474"/>
              <a:gd name="connsiteX20" fmla="*/ 1588500 w 11499601"/>
              <a:gd name="connsiteY20" fmla="*/ 5940418 h 6250474"/>
              <a:gd name="connsiteX21" fmla="*/ 671167 w 11499601"/>
              <a:gd name="connsiteY21" fmla="*/ 5948382 h 6250474"/>
              <a:gd name="connsiteX22" fmla="*/ 94741 w 11499601"/>
              <a:gd name="connsiteY22" fmla="*/ 5957415 h 6250474"/>
              <a:gd name="connsiteX23" fmla="*/ 37859 w 11499601"/>
              <a:gd name="connsiteY23" fmla="*/ 5876060 h 6250474"/>
              <a:gd name="connsiteX24" fmla="*/ 28975 w 11499601"/>
              <a:gd name="connsiteY24" fmla="*/ 2606888 h 6250474"/>
              <a:gd name="connsiteX25" fmla="*/ 33539 w 11499601"/>
              <a:gd name="connsiteY25" fmla="*/ 59860 h 6250474"/>
              <a:gd name="connsiteX26" fmla="*/ 39830 w 11499601"/>
              <a:gd name="connsiteY26" fmla="*/ 42028 h 6250474"/>
              <a:gd name="connsiteX27" fmla="*/ 88659 w 11499601"/>
              <a:gd name="connsiteY27" fmla="*/ 37282 h 6250474"/>
              <a:gd name="connsiteX28" fmla="*/ 301554 w 11499601"/>
              <a:gd name="connsiteY28" fmla="*/ 37282 h 6250474"/>
              <a:gd name="connsiteX29" fmla="*/ 416464 w 11499601"/>
              <a:gd name="connsiteY29" fmla="*/ 30725 h 6250474"/>
              <a:gd name="connsiteX30" fmla="*/ 907723 w 11499601"/>
              <a:gd name="connsiteY30" fmla="*/ 24269 h 6250474"/>
              <a:gd name="connsiteX31" fmla="*/ 3989089 w 11499601"/>
              <a:gd name="connsiteY31" fmla="*/ 29653 h 6250474"/>
              <a:gd name="connsiteX32" fmla="*/ 9680053 w 11499601"/>
              <a:gd name="connsiteY32"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5021779 w 11499601"/>
              <a:gd name="connsiteY10" fmla="*/ 5972741 h 6250474"/>
              <a:gd name="connsiteX11" fmla="*/ 3239306 w 11499601"/>
              <a:gd name="connsiteY11" fmla="*/ 5972741 h 6250474"/>
              <a:gd name="connsiteX12" fmla="*/ 3217554 w 11499601"/>
              <a:gd name="connsiteY12" fmla="*/ 6005912 h 6250474"/>
              <a:gd name="connsiteX13" fmla="*/ 3219866 w 11499601"/>
              <a:gd name="connsiteY13" fmla="*/ 6250474 h 6250474"/>
              <a:gd name="connsiteX14" fmla="*/ 2855432 w 11499601"/>
              <a:gd name="connsiteY14" fmla="*/ 6045972 h 6250474"/>
              <a:gd name="connsiteX15" fmla="*/ 2785655 w 11499601"/>
              <a:gd name="connsiteY15" fmla="*/ 5972741 h 6250474"/>
              <a:gd name="connsiteX16" fmla="*/ 2321880 w 11499601"/>
              <a:gd name="connsiteY16" fmla="*/ 5972741 h 6250474"/>
              <a:gd name="connsiteX17" fmla="*/ 1884575 w 11499601"/>
              <a:gd name="connsiteY17" fmla="*/ 5937508 h 6250474"/>
              <a:gd name="connsiteX18" fmla="*/ 1731597 w 11499601"/>
              <a:gd name="connsiteY18" fmla="*/ 5934968 h 6250474"/>
              <a:gd name="connsiteX19" fmla="*/ 1588500 w 11499601"/>
              <a:gd name="connsiteY19" fmla="*/ 5940418 h 6250474"/>
              <a:gd name="connsiteX20" fmla="*/ 671167 w 11499601"/>
              <a:gd name="connsiteY20" fmla="*/ 5948382 h 6250474"/>
              <a:gd name="connsiteX21" fmla="*/ 94741 w 11499601"/>
              <a:gd name="connsiteY21" fmla="*/ 5957415 h 6250474"/>
              <a:gd name="connsiteX22" fmla="*/ 37859 w 11499601"/>
              <a:gd name="connsiteY22" fmla="*/ 5876060 h 6250474"/>
              <a:gd name="connsiteX23" fmla="*/ 28975 w 11499601"/>
              <a:gd name="connsiteY23" fmla="*/ 2606888 h 6250474"/>
              <a:gd name="connsiteX24" fmla="*/ 33539 w 11499601"/>
              <a:gd name="connsiteY24" fmla="*/ 59860 h 6250474"/>
              <a:gd name="connsiteX25" fmla="*/ 39830 w 11499601"/>
              <a:gd name="connsiteY25" fmla="*/ 42028 h 6250474"/>
              <a:gd name="connsiteX26" fmla="*/ 88659 w 11499601"/>
              <a:gd name="connsiteY26" fmla="*/ 37282 h 6250474"/>
              <a:gd name="connsiteX27" fmla="*/ 301554 w 11499601"/>
              <a:gd name="connsiteY27" fmla="*/ 37282 h 6250474"/>
              <a:gd name="connsiteX28" fmla="*/ 416464 w 11499601"/>
              <a:gd name="connsiteY28" fmla="*/ 30725 h 6250474"/>
              <a:gd name="connsiteX29" fmla="*/ 907723 w 11499601"/>
              <a:gd name="connsiteY29" fmla="*/ 24269 h 6250474"/>
              <a:gd name="connsiteX30" fmla="*/ 3989089 w 11499601"/>
              <a:gd name="connsiteY30" fmla="*/ 29653 h 6250474"/>
              <a:gd name="connsiteX31" fmla="*/ 9680053 w 11499601"/>
              <a:gd name="connsiteY31"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21779 w 11499601"/>
              <a:gd name="connsiteY9" fmla="*/ 5958809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11590 w 11499601"/>
              <a:gd name="connsiteY9" fmla="*/ 5989374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5001402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884575 w 11499601"/>
              <a:gd name="connsiteY16" fmla="*/ 5937508 h 6250474"/>
              <a:gd name="connsiteX17" fmla="*/ 1731597 w 11499601"/>
              <a:gd name="connsiteY17" fmla="*/ 5934968 h 6250474"/>
              <a:gd name="connsiteX18" fmla="*/ 1588500 w 11499601"/>
              <a:gd name="connsiteY18" fmla="*/ 5940418 h 6250474"/>
              <a:gd name="connsiteX19" fmla="*/ 671167 w 11499601"/>
              <a:gd name="connsiteY19" fmla="*/ 5948382 h 6250474"/>
              <a:gd name="connsiteX20" fmla="*/ 94741 w 11499601"/>
              <a:gd name="connsiteY20" fmla="*/ 5957415 h 6250474"/>
              <a:gd name="connsiteX21" fmla="*/ 37859 w 11499601"/>
              <a:gd name="connsiteY21" fmla="*/ 5876060 h 6250474"/>
              <a:gd name="connsiteX22" fmla="*/ 28975 w 11499601"/>
              <a:gd name="connsiteY22" fmla="*/ 2606888 h 6250474"/>
              <a:gd name="connsiteX23" fmla="*/ 33539 w 11499601"/>
              <a:gd name="connsiteY23" fmla="*/ 59860 h 6250474"/>
              <a:gd name="connsiteX24" fmla="*/ 39830 w 11499601"/>
              <a:gd name="connsiteY24" fmla="*/ 42028 h 6250474"/>
              <a:gd name="connsiteX25" fmla="*/ 88659 w 11499601"/>
              <a:gd name="connsiteY25" fmla="*/ 37282 h 6250474"/>
              <a:gd name="connsiteX26" fmla="*/ 301554 w 11499601"/>
              <a:gd name="connsiteY26" fmla="*/ 37282 h 6250474"/>
              <a:gd name="connsiteX27" fmla="*/ 416464 w 11499601"/>
              <a:gd name="connsiteY27" fmla="*/ 30725 h 6250474"/>
              <a:gd name="connsiteX28" fmla="*/ 907723 w 11499601"/>
              <a:gd name="connsiteY28" fmla="*/ 24269 h 6250474"/>
              <a:gd name="connsiteX29" fmla="*/ 3989089 w 11499601"/>
              <a:gd name="connsiteY29" fmla="*/ 29653 h 6250474"/>
              <a:gd name="connsiteX30" fmla="*/ 9680053 w 11499601"/>
              <a:gd name="connsiteY30"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731597 w 11499601"/>
              <a:gd name="connsiteY16" fmla="*/ 5934968 h 6250474"/>
              <a:gd name="connsiteX17" fmla="*/ 1588500 w 11499601"/>
              <a:gd name="connsiteY17" fmla="*/ 5940418 h 6250474"/>
              <a:gd name="connsiteX18" fmla="*/ 671167 w 11499601"/>
              <a:gd name="connsiteY18" fmla="*/ 5948382 h 6250474"/>
              <a:gd name="connsiteX19" fmla="*/ 94741 w 11499601"/>
              <a:gd name="connsiteY19" fmla="*/ 5957415 h 6250474"/>
              <a:gd name="connsiteX20" fmla="*/ 37859 w 11499601"/>
              <a:gd name="connsiteY20" fmla="*/ 5876060 h 6250474"/>
              <a:gd name="connsiteX21" fmla="*/ 28975 w 11499601"/>
              <a:gd name="connsiteY21" fmla="*/ 2606888 h 6250474"/>
              <a:gd name="connsiteX22" fmla="*/ 33539 w 11499601"/>
              <a:gd name="connsiteY22" fmla="*/ 59860 h 6250474"/>
              <a:gd name="connsiteX23" fmla="*/ 39830 w 11499601"/>
              <a:gd name="connsiteY23" fmla="*/ 42028 h 6250474"/>
              <a:gd name="connsiteX24" fmla="*/ 88659 w 11499601"/>
              <a:gd name="connsiteY24" fmla="*/ 37282 h 6250474"/>
              <a:gd name="connsiteX25" fmla="*/ 301554 w 11499601"/>
              <a:gd name="connsiteY25" fmla="*/ 37282 h 6250474"/>
              <a:gd name="connsiteX26" fmla="*/ 416464 w 11499601"/>
              <a:gd name="connsiteY26" fmla="*/ 30725 h 6250474"/>
              <a:gd name="connsiteX27" fmla="*/ 907723 w 11499601"/>
              <a:gd name="connsiteY27" fmla="*/ 24269 h 6250474"/>
              <a:gd name="connsiteX28" fmla="*/ 3989089 w 11499601"/>
              <a:gd name="connsiteY28" fmla="*/ 29653 h 6250474"/>
              <a:gd name="connsiteX29" fmla="*/ 9680053 w 11499601"/>
              <a:gd name="connsiteY29"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88500 w 11499601"/>
              <a:gd name="connsiteY16" fmla="*/ 5940418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21880 w 11499601"/>
              <a:gd name="connsiteY15" fmla="*/ 5972741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16786 w 11499601"/>
              <a:gd name="connsiteY15" fmla="*/ 5901423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1552841 w 11499601"/>
              <a:gd name="connsiteY16" fmla="*/ 5965889 h 6250474"/>
              <a:gd name="connsiteX17" fmla="*/ 671167 w 11499601"/>
              <a:gd name="connsiteY17" fmla="*/ 5948382 h 6250474"/>
              <a:gd name="connsiteX18" fmla="*/ 94741 w 11499601"/>
              <a:gd name="connsiteY18" fmla="*/ 5957415 h 6250474"/>
              <a:gd name="connsiteX19" fmla="*/ 37859 w 11499601"/>
              <a:gd name="connsiteY19" fmla="*/ 5876060 h 6250474"/>
              <a:gd name="connsiteX20" fmla="*/ 28975 w 11499601"/>
              <a:gd name="connsiteY20" fmla="*/ 2606888 h 6250474"/>
              <a:gd name="connsiteX21" fmla="*/ 33539 w 11499601"/>
              <a:gd name="connsiteY21" fmla="*/ 59860 h 6250474"/>
              <a:gd name="connsiteX22" fmla="*/ 39830 w 11499601"/>
              <a:gd name="connsiteY22" fmla="*/ 42028 h 6250474"/>
              <a:gd name="connsiteX23" fmla="*/ 88659 w 11499601"/>
              <a:gd name="connsiteY23" fmla="*/ 37282 h 6250474"/>
              <a:gd name="connsiteX24" fmla="*/ 301554 w 11499601"/>
              <a:gd name="connsiteY24" fmla="*/ 37282 h 6250474"/>
              <a:gd name="connsiteX25" fmla="*/ 416464 w 11499601"/>
              <a:gd name="connsiteY25" fmla="*/ 30725 h 6250474"/>
              <a:gd name="connsiteX26" fmla="*/ 907723 w 11499601"/>
              <a:gd name="connsiteY26" fmla="*/ 24269 h 6250474"/>
              <a:gd name="connsiteX27" fmla="*/ 3989089 w 11499601"/>
              <a:gd name="connsiteY27" fmla="*/ 29653 h 6250474"/>
              <a:gd name="connsiteX28" fmla="*/ 9680053 w 11499601"/>
              <a:gd name="connsiteY28"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71167 w 11499601"/>
              <a:gd name="connsiteY16" fmla="*/ 5948382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55432 w 11499601"/>
              <a:gd name="connsiteY13" fmla="*/ 6045972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84193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5500 h 6255974"/>
              <a:gd name="connsiteX1" fmla="*/ 11263634 w 11499601"/>
              <a:gd name="connsiteY1" fmla="*/ 16394 h 6255974"/>
              <a:gd name="connsiteX2" fmla="*/ 11499601 w 11499601"/>
              <a:gd name="connsiteY2" fmla="*/ 64794 h 6255974"/>
              <a:gd name="connsiteX3" fmla="*/ 11496115 w 11499601"/>
              <a:gd name="connsiteY3" fmla="*/ 338710 h 6255974"/>
              <a:gd name="connsiteX4" fmla="*/ 11496626 w 11499601"/>
              <a:gd name="connsiteY4" fmla="*/ 807372 h 6255974"/>
              <a:gd name="connsiteX5" fmla="*/ 11482477 w 11499601"/>
              <a:gd name="connsiteY5" fmla="*/ 1840079 h 6255974"/>
              <a:gd name="connsiteX6" fmla="*/ 11478714 w 11499601"/>
              <a:gd name="connsiteY6" fmla="*/ 3525714 h 6255974"/>
              <a:gd name="connsiteX7" fmla="*/ 11419375 w 11499601"/>
              <a:gd name="connsiteY7" fmla="*/ 5987933 h 6255974"/>
              <a:gd name="connsiteX8" fmla="*/ 5959453 w 11499601"/>
              <a:gd name="connsiteY8" fmla="*/ 5978886 h 6255974"/>
              <a:gd name="connsiteX9" fmla="*/ 4858766 w 11499601"/>
              <a:gd name="connsiteY9" fmla="*/ 6005062 h 6255974"/>
              <a:gd name="connsiteX10" fmla="*/ 3239306 w 11499601"/>
              <a:gd name="connsiteY10" fmla="*/ 5978241 h 6255974"/>
              <a:gd name="connsiteX11" fmla="*/ 3217554 w 11499601"/>
              <a:gd name="connsiteY11" fmla="*/ 6011412 h 6255974"/>
              <a:gd name="connsiteX12" fmla="*/ 3219866 w 11499601"/>
              <a:gd name="connsiteY12" fmla="*/ 6255974 h 6255974"/>
              <a:gd name="connsiteX13" fmla="*/ 2870715 w 11499601"/>
              <a:gd name="connsiteY13" fmla="*/ 6061661 h 6255974"/>
              <a:gd name="connsiteX14" fmla="*/ 2785655 w 11499601"/>
              <a:gd name="connsiteY14" fmla="*/ 5978241 h 6255974"/>
              <a:gd name="connsiteX15" fmla="*/ 2301504 w 11499601"/>
              <a:gd name="connsiteY15" fmla="*/ 5973147 h 6255974"/>
              <a:gd name="connsiteX16" fmla="*/ 666073 w 11499601"/>
              <a:gd name="connsiteY16" fmla="*/ 5964071 h 6255974"/>
              <a:gd name="connsiteX17" fmla="*/ 94741 w 11499601"/>
              <a:gd name="connsiteY17" fmla="*/ 5962915 h 6255974"/>
              <a:gd name="connsiteX18" fmla="*/ 37859 w 11499601"/>
              <a:gd name="connsiteY18" fmla="*/ 5881560 h 6255974"/>
              <a:gd name="connsiteX19" fmla="*/ 28975 w 11499601"/>
              <a:gd name="connsiteY19" fmla="*/ 2612388 h 6255974"/>
              <a:gd name="connsiteX20" fmla="*/ 33539 w 11499601"/>
              <a:gd name="connsiteY20" fmla="*/ 65360 h 6255974"/>
              <a:gd name="connsiteX21" fmla="*/ 39830 w 11499601"/>
              <a:gd name="connsiteY21" fmla="*/ 47528 h 6255974"/>
              <a:gd name="connsiteX22" fmla="*/ 88659 w 11499601"/>
              <a:gd name="connsiteY22" fmla="*/ 42782 h 6255974"/>
              <a:gd name="connsiteX23" fmla="*/ 301554 w 11499601"/>
              <a:gd name="connsiteY23" fmla="*/ 42782 h 6255974"/>
              <a:gd name="connsiteX24" fmla="*/ 416464 w 11499601"/>
              <a:gd name="connsiteY24" fmla="*/ 36225 h 6255974"/>
              <a:gd name="connsiteX25" fmla="*/ 907723 w 11499601"/>
              <a:gd name="connsiteY25" fmla="*/ 29769 h 6255974"/>
              <a:gd name="connsiteX26" fmla="*/ 3989089 w 11499601"/>
              <a:gd name="connsiteY26" fmla="*/ 35153 h 6255974"/>
              <a:gd name="connsiteX27" fmla="*/ 9680053 w 11499601"/>
              <a:gd name="connsiteY27" fmla="*/ 5500 h 6255974"/>
              <a:gd name="connsiteX0" fmla="*/ 9680053 w 11499601"/>
              <a:gd name="connsiteY0" fmla="*/ 0 h 6250474"/>
              <a:gd name="connsiteX1" fmla="*/ 11263634 w 11499601"/>
              <a:gd name="connsiteY1" fmla="*/ 10894 h 6250474"/>
              <a:gd name="connsiteX2" fmla="*/ 11499601 w 11499601"/>
              <a:gd name="connsiteY2" fmla="*/ 5929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6115 w 11499601"/>
              <a:gd name="connsiteY3" fmla="*/ 33321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 name="connsiteX0" fmla="*/ 9680053 w 11499601"/>
              <a:gd name="connsiteY0" fmla="*/ 0 h 6250474"/>
              <a:gd name="connsiteX1" fmla="*/ 11263634 w 11499601"/>
              <a:gd name="connsiteY1" fmla="*/ 10894 h 6250474"/>
              <a:gd name="connsiteX2" fmla="*/ 11499601 w 11499601"/>
              <a:gd name="connsiteY2" fmla="*/ 39374 h 6250474"/>
              <a:gd name="connsiteX3" fmla="*/ 11491172 w 11499601"/>
              <a:gd name="connsiteY3" fmla="*/ 313290 h 6250474"/>
              <a:gd name="connsiteX4" fmla="*/ 11496626 w 11499601"/>
              <a:gd name="connsiteY4" fmla="*/ 801872 h 6250474"/>
              <a:gd name="connsiteX5" fmla="*/ 11482477 w 11499601"/>
              <a:gd name="connsiteY5" fmla="*/ 1834579 h 6250474"/>
              <a:gd name="connsiteX6" fmla="*/ 11478714 w 11499601"/>
              <a:gd name="connsiteY6" fmla="*/ 3520214 h 6250474"/>
              <a:gd name="connsiteX7" fmla="*/ 11419375 w 11499601"/>
              <a:gd name="connsiteY7" fmla="*/ 5982433 h 6250474"/>
              <a:gd name="connsiteX8" fmla="*/ 5959453 w 11499601"/>
              <a:gd name="connsiteY8" fmla="*/ 5973386 h 6250474"/>
              <a:gd name="connsiteX9" fmla="*/ 4858766 w 11499601"/>
              <a:gd name="connsiteY9" fmla="*/ 5999562 h 6250474"/>
              <a:gd name="connsiteX10" fmla="*/ 3239306 w 11499601"/>
              <a:gd name="connsiteY10" fmla="*/ 5972741 h 6250474"/>
              <a:gd name="connsiteX11" fmla="*/ 3217554 w 11499601"/>
              <a:gd name="connsiteY11" fmla="*/ 6005912 h 6250474"/>
              <a:gd name="connsiteX12" fmla="*/ 3219866 w 11499601"/>
              <a:gd name="connsiteY12" fmla="*/ 6250474 h 6250474"/>
              <a:gd name="connsiteX13" fmla="*/ 2870715 w 11499601"/>
              <a:gd name="connsiteY13" fmla="*/ 6056161 h 6250474"/>
              <a:gd name="connsiteX14" fmla="*/ 2785655 w 11499601"/>
              <a:gd name="connsiteY14" fmla="*/ 5972741 h 6250474"/>
              <a:gd name="connsiteX15" fmla="*/ 2301504 w 11499601"/>
              <a:gd name="connsiteY15" fmla="*/ 5967647 h 6250474"/>
              <a:gd name="connsiteX16" fmla="*/ 666073 w 11499601"/>
              <a:gd name="connsiteY16" fmla="*/ 5958571 h 6250474"/>
              <a:gd name="connsiteX17" fmla="*/ 94741 w 11499601"/>
              <a:gd name="connsiteY17" fmla="*/ 5957415 h 6250474"/>
              <a:gd name="connsiteX18" fmla="*/ 37859 w 11499601"/>
              <a:gd name="connsiteY18" fmla="*/ 5876060 h 6250474"/>
              <a:gd name="connsiteX19" fmla="*/ 28975 w 11499601"/>
              <a:gd name="connsiteY19" fmla="*/ 2606888 h 6250474"/>
              <a:gd name="connsiteX20" fmla="*/ 33539 w 11499601"/>
              <a:gd name="connsiteY20" fmla="*/ 59860 h 6250474"/>
              <a:gd name="connsiteX21" fmla="*/ 39830 w 11499601"/>
              <a:gd name="connsiteY21" fmla="*/ 42028 h 6250474"/>
              <a:gd name="connsiteX22" fmla="*/ 88659 w 11499601"/>
              <a:gd name="connsiteY22" fmla="*/ 37282 h 6250474"/>
              <a:gd name="connsiteX23" fmla="*/ 301554 w 11499601"/>
              <a:gd name="connsiteY23" fmla="*/ 37282 h 6250474"/>
              <a:gd name="connsiteX24" fmla="*/ 416464 w 11499601"/>
              <a:gd name="connsiteY24" fmla="*/ 30725 h 6250474"/>
              <a:gd name="connsiteX25" fmla="*/ 907723 w 11499601"/>
              <a:gd name="connsiteY25" fmla="*/ 24269 h 6250474"/>
              <a:gd name="connsiteX26" fmla="*/ 3989089 w 11499601"/>
              <a:gd name="connsiteY26" fmla="*/ 29653 h 6250474"/>
              <a:gd name="connsiteX27" fmla="*/ 9680053 w 11499601"/>
              <a:gd name="connsiteY27" fmla="*/ 0 h 625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9601" h="6250474">
                <a:moveTo>
                  <a:pt x="9680053" y="0"/>
                </a:moveTo>
                <a:lnTo>
                  <a:pt x="11263634" y="10894"/>
                </a:lnTo>
                <a:cubicBezTo>
                  <a:pt x="11382518" y="17609"/>
                  <a:pt x="11483635" y="5293"/>
                  <a:pt x="11499601" y="39374"/>
                </a:cubicBezTo>
                <a:lnTo>
                  <a:pt x="11491172" y="313290"/>
                </a:lnTo>
                <a:cubicBezTo>
                  <a:pt x="11491342" y="469511"/>
                  <a:pt x="11496456" y="645651"/>
                  <a:pt x="11496626" y="801872"/>
                </a:cubicBezTo>
                <a:cubicBezTo>
                  <a:pt x="11485119" y="918570"/>
                  <a:pt x="11483798" y="1773917"/>
                  <a:pt x="11482477" y="1834579"/>
                </a:cubicBezTo>
                <a:cubicBezTo>
                  <a:pt x="11462397" y="2645173"/>
                  <a:pt x="11489491" y="2970847"/>
                  <a:pt x="11478714" y="3520214"/>
                </a:cubicBezTo>
                <a:cubicBezTo>
                  <a:pt x="11462615" y="5654060"/>
                  <a:pt x="11560172" y="6010354"/>
                  <a:pt x="11419375" y="5982433"/>
                </a:cubicBezTo>
                <a:cubicBezTo>
                  <a:pt x="9251879" y="6044921"/>
                  <a:pt x="7569480" y="6004728"/>
                  <a:pt x="5959453" y="5973386"/>
                </a:cubicBezTo>
                <a:lnTo>
                  <a:pt x="4858766" y="5999562"/>
                </a:lnTo>
                <a:lnTo>
                  <a:pt x="3239306" y="5972741"/>
                </a:lnTo>
                <a:lnTo>
                  <a:pt x="3217554" y="6005912"/>
                </a:lnTo>
                <a:cubicBezTo>
                  <a:pt x="3195952" y="6047442"/>
                  <a:pt x="3201415" y="6144511"/>
                  <a:pt x="3219866" y="6250474"/>
                </a:cubicBezTo>
                <a:cubicBezTo>
                  <a:pt x="3113618" y="6201492"/>
                  <a:pt x="2980145" y="6145854"/>
                  <a:pt x="2870715" y="6056161"/>
                </a:cubicBezTo>
                <a:lnTo>
                  <a:pt x="2785655" y="5972741"/>
                </a:lnTo>
                <a:lnTo>
                  <a:pt x="2301504" y="5967647"/>
                </a:lnTo>
                <a:lnTo>
                  <a:pt x="666073" y="5958571"/>
                </a:lnTo>
                <a:cubicBezTo>
                  <a:pt x="416338" y="5959078"/>
                  <a:pt x="199443" y="5971167"/>
                  <a:pt x="94741" y="5957415"/>
                </a:cubicBezTo>
                <a:cubicBezTo>
                  <a:pt x="-9961" y="5943663"/>
                  <a:pt x="43390" y="5957506"/>
                  <a:pt x="37859" y="5876060"/>
                </a:cubicBezTo>
                <a:cubicBezTo>
                  <a:pt x="13485" y="5737802"/>
                  <a:pt x="42281" y="4414258"/>
                  <a:pt x="28975" y="2606888"/>
                </a:cubicBezTo>
                <a:cubicBezTo>
                  <a:pt x="-19249" y="1512253"/>
                  <a:pt x="110" y="488851"/>
                  <a:pt x="33539" y="59860"/>
                </a:cubicBezTo>
                <a:cubicBezTo>
                  <a:pt x="34137" y="52184"/>
                  <a:pt x="36271" y="46366"/>
                  <a:pt x="39830" y="42028"/>
                </a:cubicBezTo>
                <a:lnTo>
                  <a:pt x="88659" y="37282"/>
                </a:lnTo>
                <a:lnTo>
                  <a:pt x="301554" y="37282"/>
                </a:lnTo>
                <a:lnTo>
                  <a:pt x="416464" y="30725"/>
                </a:lnTo>
                <a:lnTo>
                  <a:pt x="907723" y="24269"/>
                </a:lnTo>
                <a:lnTo>
                  <a:pt x="3989089" y="29653"/>
                </a:lnTo>
                <a:lnTo>
                  <a:pt x="9680053" y="0"/>
                </a:ln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035" name="Rectangle 1034">
            <a:extLst>
              <a:ext uri="{FF2B5EF4-FFF2-40B4-BE49-F238E27FC236}">
                <a16:creationId xmlns:a16="http://schemas.microsoft.com/office/drawing/2014/main" id="{BD2A7128-270D-45DD-B0C7-24FF462228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Freeform: Shape 1036">
            <a:extLst>
              <a:ext uri="{FF2B5EF4-FFF2-40B4-BE49-F238E27FC236}">
                <a16:creationId xmlns:a16="http://schemas.microsoft.com/office/drawing/2014/main" id="{61734980-3A14-4021-8D8C-42AC55C39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574"/>
            <a:ext cx="6364515" cy="6858000"/>
          </a:xfrm>
          <a:custGeom>
            <a:avLst/>
            <a:gdLst>
              <a:gd name="connsiteX0" fmla="*/ 7430701 w 7551955"/>
              <a:gd name="connsiteY0" fmla="*/ 6858000 h 6858000"/>
              <a:gd name="connsiteX1" fmla="*/ 0 w 7551955"/>
              <a:gd name="connsiteY1" fmla="*/ 6858000 h 6858000"/>
              <a:gd name="connsiteX2" fmla="*/ 0 w 7551955"/>
              <a:gd name="connsiteY2" fmla="*/ 0 h 6858000"/>
              <a:gd name="connsiteX3" fmla="*/ 7505795 w 7551955"/>
              <a:gd name="connsiteY3" fmla="*/ 0 h 6858000"/>
              <a:gd name="connsiteX4" fmla="*/ 7520785 w 7551955"/>
              <a:gd name="connsiteY4" fmla="*/ 379063 h 6858000"/>
              <a:gd name="connsiteX5" fmla="*/ 7433327 w 7551955"/>
              <a:gd name="connsiteY5" fmla="*/ 6803646 h 6858000"/>
              <a:gd name="connsiteX0" fmla="*/ 7430701 w 7520786"/>
              <a:gd name="connsiteY0" fmla="*/ 6858000 h 6858000"/>
              <a:gd name="connsiteX1" fmla="*/ 0 w 7520786"/>
              <a:gd name="connsiteY1" fmla="*/ 6858000 h 6858000"/>
              <a:gd name="connsiteX2" fmla="*/ 0 w 7520786"/>
              <a:gd name="connsiteY2" fmla="*/ 0 h 6858000"/>
              <a:gd name="connsiteX3" fmla="*/ 7505795 w 7520786"/>
              <a:gd name="connsiteY3" fmla="*/ 0 h 6858000"/>
              <a:gd name="connsiteX4" fmla="*/ 7520785 w 7520786"/>
              <a:gd name="connsiteY4" fmla="*/ 379063 h 6858000"/>
              <a:gd name="connsiteX5" fmla="*/ 7433327 w 7520786"/>
              <a:gd name="connsiteY5" fmla="*/ 6803646 h 6858000"/>
              <a:gd name="connsiteX6" fmla="*/ 7430701 w 752078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20786" h="6858000">
                <a:moveTo>
                  <a:pt x="7430701" y="6858000"/>
                </a:moveTo>
                <a:lnTo>
                  <a:pt x="0" y="6858000"/>
                </a:lnTo>
                <a:lnTo>
                  <a:pt x="0" y="0"/>
                </a:lnTo>
                <a:lnTo>
                  <a:pt x="7505795" y="0"/>
                </a:lnTo>
                <a:lnTo>
                  <a:pt x="7520785" y="379063"/>
                </a:lnTo>
                <a:cubicBezTo>
                  <a:pt x="7384101" y="2164699"/>
                  <a:pt x="7521128" y="5461844"/>
                  <a:pt x="7433327" y="6803646"/>
                </a:cubicBezTo>
                <a:lnTo>
                  <a:pt x="7430701" y="6858000"/>
                </a:lnTo>
                <a:close/>
              </a:path>
            </a:pathLst>
          </a:custGeom>
          <a:solidFill>
            <a:srgbClr val="FFFFFF"/>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9" name="Freeform: Shape 1038">
            <a:extLst>
              <a:ext uri="{FF2B5EF4-FFF2-40B4-BE49-F238E27FC236}">
                <a16:creationId xmlns:a16="http://schemas.microsoft.com/office/drawing/2014/main" id="{41D7BE2F-D450-4BB9-88A4-89117A39D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33803">
            <a:off x="6669115" y="667365"/>
            <a:ext cx="4710726" cy="2337444"/>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3222 w 1217951"/>
              <a:gd name="connsiteY0" fmla="*/ 893096 h 893096"/>
              <a:gd name="connsiteX1" fmla="*/ 815627 w 1217951"/>
              <a:gd name="connsiteY1" fmla="*/ 823182 h 893096"/>
              <a:gd name="connsiteX2" fmla="*/ 1174433 w 1217951"/>
              <a:gd name="connsiteY2" fmla="*/ 650399 h 893096"/>
              <a:gd name="connsiteX3" fmla="*/ 1173386 w 1217951"/>
              <a:gd name="connsiteY3" fmla="*/ 212820 h 893096"/>
              <a:gd name="connsiteX4" fmla="*/ 952921 w 1217951"/>
              <a:gd name="connsiteY4" fmla="*/ 42449 h 893096"/>
              <a:gd name="connsiteX5" fmla="*/ 454058 w 1217951"/>
              <a:gd name="connsiteY5" fmla="*/ 52514 h 893096"/>
              <a:gd name="connsiteX6" fmla="*/ 1906 w 1217951"/>
              <a:gd name="connsiteY6" fmla="*/ 615251 h 893096"/>
              <a:gd name="connsiteX7" fmla="*/ 540259 w 1217951"/>
              <a:gd name="connsiteY7" fmla="*/ 757269 h 893096"/>
              <a:gd name="connsiteX8" fmla="*/ 623222 w 1217951"/>
              <a:gd name="connsiteY8" fmla="*/ 893096 h 893096"/>
              <a:gd name="connsiteX0" fmla="*/ 623222 w 1220978"/>
              <a:gd name="connsiteY0" fmla="*/ 893096 h 893096"/>
              <a:gd name="connsiteX1" fmla="*/ 815627 w 1220978"/>
              <a:gd name="connsiteY1" fmla="*/ 823182 h 893096"/>
              <a:gd name="connsiteX2" fmla="*/ 1174433 w 1220978"/>
              <a:gd name="connsiteY2" fmla="*/ 650399 h 893096"/>
              <a:gd name="connsiteX3" fmla="*/ 1173386 w 1220978"/>
              <a:gd name="connsiteY3" fmla="*/ 212820 h 893096"/>
              <a:gd name="connsiteX4" fmla="*/ 952921 w 1220978"/>
              <a:gd name="connsiteY4" fmla="*/ 42449 h 893096"/>
              <a:gd name="connsiteX5" fmla="*/ 454058 w 1220978"/>
              <a:gd name="connsiteY5" fmla="*/ 52514 h 893096"/>
              <a:gd name="connsiteX6" fmla="*/ 1906 w 1220978"/>
              <a:gd name="connsiteY6" fmla="*/ 615251 h 893096"/>
              <a:gd name="connsiteX7" fmla="*/ 540259 w 1220978"/>
              <a:gd name="connsiteY7" fmla="*/ 757269 h 893096"/>
              <a:gd name="connsiteX8" fmla="*/ 623222 w 1220978"/>
              <a:gd name="connsiteY8" fmla="*/ 893096 h 893096"/>
              <a:gd name="connsiteX0" fmla="*/ 624315 w 1222071"/>
              <a:gd name="connsiteY0" fmla="*/ 871608 h 871608"/>
              <a:gd name="connsiteX1" fmla="*/ 816720 w 1222071"/>
              <a:gd name="connsiteY1" fmla="*/ 801694 h 871608"/>
              <a:gd name="connsiteX2" fmla="*/ 1175526 w 1222071"/>
              <a:gd name="connsiteY2" fmla="*/ 628911 h 871608"/>
              <a:gd name="connsiteX3" fmla="*/ 1174479 w 1222071"/>
              <a:gd name="connsiteY3" fmla="*/ 191332 h 871608"/>
              <a:gd name="connsiteX4" fmla="*/ 954014 w 1222071"/>
              <a:gd name="connsiteY4" fmla="*/ 20961 h 871608"/>
              <a:gd name="connsiteX5" fmla="*/ 455151 w 1222071"/>
              <a:gd name="connsiteY5" fmla="*/ 31026 h 871608"/>
              <a:gd name="connsiteX6" fmla="*/ 2999 w 1222071"/>
              <a:gd name="connsiteY6" fmla="*/ 593763 h 871608"/>
              <a:gd name="connsiteX7" fmla="*/ 541352 w 1222071"/>
              <a:gd name="connsiteY7" fmla="*/ 735781 h 871608"/>
              <a:gd name="connsiteX8" fmla="*/ 624315 w 1222071"/>
              <a:gd name="connsiteY8" fmla="*/ 871608 h 871608"/>
              <a:gd name="connsiteX0" fmla="*/ 624980 w 1222736"/>
              <a:gd name="connsiteY0" fmla="*/ 870777 h 870777"/>
              <a:gd name="connsiteX1" fmla="*/ 817385 w 1222736"/>
              <a:gd name="connsiteY1" fmla="*/ 800863 h 870777"/>
              <a:gd name="connsiteX2" fmla="*/ 1176191 w 1222736"/>
              <a:gd name="connsiteY2" fmla="*/ 628080 h 870777"/>
              <a:gd name="connsiteX3" fmla="*/ 1175144 w 1222736"/>
              <a:gd name="connsiteY3" fmla="*/ 190501 h 870777"/>
              <a:gd name="connsiteX4" fmla="*/ 954679 w 1222736"/>
              <a:gd name="connsiteY4" fmla="*/ 20130 h 870777"/>
              <a:gd name="connsiteX5" fmla="*/ 414382 w 1222736"/>
              <a:gd name="connsiteY5" fmla="*/ 31976 h 870777"/>
              <a:gd name="connsiteX6" fmla="*/ 3664 w 1222736"/>
              <a:gd name="connsiteY6" fmla="*/ 592932 h 870777"/>
              <a:gd name="connsiteX7" fmla="*/ 542017 w 1222736"/>
              <a:gd name="connsiteY7" fmla="*/ 734950 h 870777"/>
              <a:gd name="connsiteX8" fmla="*/ 624980 w 1222736"/>
              <a:gd name="connsiteY8" fmla="*/ 870777 h 870777"/>
              <a:gd name="connsiteX0" fmla="*/ 624943 w 1222699"/>
              <a:gd name="connsiteY0" fmla="*/ 884146 h 884146"/>
              <a:gd name="connsiteX1" fmla="*/ 817348 w 1222699"/>
              <a:gd name="connsiteY1" fmla="*/ 814232 h 884146"/>
              <a:gd name="connsiteX2" fmla="*/ 1176154 w 1222699"/>
              <a:gd name="connsiteY2" fmla="*/ 641449 h 884146"/>
              <a:gd name="connsiteX3" fmla="*/ 1175107 w 1222699"/>
              <a:gd name="connsiteY3" fmla="*/ 203870 h 884146"/>
              <a:gd name="connsiteX4" fmla="*/ 954642 w 1222699"/>
              <a:gd name="connsiteY4" fmla="*/ 33499 h 884146"/>
              <a:gd name="connsiteX5" fmla="*/ 414345 w 1222699"/>
              <a:gd name="connsiteY5" fmla="*/ 45345 h 884146"/>
              <a:gd name="connsiteX6" fmla="*/ 3627 w 1222699"/>
              <a:gd name="connsiteY6" fmla="*/ 606301 h 884146"/>
              <a:gd name="connsiteX7" fmla="*/ 541980 w 1222699"/>
              <a:gd name="connsiteY7" fmla="*/ 748319 h 884146"/>
              <a:gd name="connsiteX8" fmla="*/ 624943 w 1222699"/>
              <a:gd name="connsiteY8" fmla="*/ 884146 h 884146"/>
              <a:gd name="connsiteX0" fmla="*/ 623477 w 1218278"/>
              <a:gd name="connsiteY0" fmla="*/ 904314 h 904314"/>
              <a:gd name="connsiteX1" fmla="*/ 815882 w 1218278"/>
              <a:gd name="connsiteY1" fmla="*/ 834400 h 904314"/>
              <a:gd name="connsiteX2" fmla="*/ 1174688 w 1218278"/>
              <a:gd name="connsiteY2" fmla="*/ 661617 h 904314"/>
              <a:gd name="connsiteX3" fmla="*/ 1173641 w 1218278"/>
              <a:gd name="connsiteY3" fmla="*/ 224038 h 904314"/>
              <a:gd name="connsiteX4" fmla="*/ 951744 w 1218278"/>
              <a:gd name="connsiteY4" fmla="*/ 29185 h 904314"/>
              <a:gd name="connsiteX5" fmla="*/ 412879 w 1218278"/>
              <a:gd name="connsiteY5" fmla="*/ 65513 h 904314"/>
              <a:gd name="connsiteX6" fmla="*/ 2161 w 1218278"/>
              <a:gd name="connsiteY6" fmla="*/ 626469 h 904314"/>
              <a:gd name="connsiteX7" fmla="*/ 540514 w 1218278"/>
              <a:gd name="connsiteY7" fmla="*/ 768487 h 904314"/>
              <a:gd name="connsiteX8" fmla="*/ 623477 w 1218278"/>
              <a:gd name="connsiteY8" fmla="*/ 904314 h 904314"/>
              <a:gd name="connsiteX0" fmla="*/ 630807 w 1225608"/>
              <a:gd name="connsiteY0" fmla="*/ 904314 h 904314"/>
              <a:gd name="connsiteX1" fmla="*/ 823212 w 1225608"/>
              <a:gd name="connsiteY1" fmla="*/ 834400 h 904314"/>
              <a:gd name="connsiteX2" fmla="*/ 1182018 w 1225608"/>
              <a:gd name="connsiteY2" fmla="*/ 661617 h 904314"/>
              <a:gd name="connsiteX3" fmla="*/ 1180971 w 1225608"/>
              <a:gd name="connsiteY3" fmla="*/ 224038 h 904314"/>
              <a:gd name="connsiteX4" fmla="*/ 959074 w 1225608"/>
              <a:gd name="connsiteY4" fmla="*/ 29185 h 904314"/>
              <a:gd name="connsiteX5" fmla="*/ 420209 w 1225608"/>
              <a:gd name="connsiteY5" fmla="*/ 65513 h 904314"/>
              <a:gd name="connsiteX6" fmla="*/ 9491 w 1225608"/>
              <a:gd name="connsiteY6" fmla="*/ 626469 h 904314"/>
              <a:gd name="connsiteX7" fmla="*/ 547844 w 1225608"/>
              <a:gd name="connsiteY7" fmla="*/ 768487 h 904314"/>
              <a:gd name="connsiteX8" fmla="*/ 630807 w 1225608"/>
              <a:gd name="connsiteY8" fmla="*/ 904314 h 904314"/>
              <a:gd name="connsiteX0" fmla="*/ 631450 w 1226251"/>
              <a:gd name="connsiteY0" fmla="*/ 896948 h 896948"/>
              <a:gd name="connsiteX1" fmla="*/ 823855 w 1226251"/>
              <a:gd name="connsiteY1" fmla="*/ 827034 h 896948"/>
              <a:gd name="connsiteX2" fmla="*/ 1182661 w 1226251"/>
              <a:gd name="connsiteY2" fmla="*/ 654251 h 896948"/>
              <a:gd name="connsiteX3" fmla="*/ 1181614 w 1226251"/>
              <a:gd name="connsiteY3" fmla="*/ 216672 h 896948"/>
              <a:gd name="connsiteX4" fmla="*/ 959717 w 1226251"/>
              <a:gd name="connsiteY4" fmla="*/ 21819 h 896948"/>
              <a:gd name="connsiteX5" fmla="*/ 420852 w 1226251"/>
              <a:gd name="connsiteY5" fmla="*/ 58147 h 896948"/>
              <a:gd name="connsiteX6" fmla="*/ 10134 w 1226251"/>
              <a:gd name="connsiteY6" fmla="*/ 619103 h 896948"/>
              <a:gd name="connsiteX7" fmla="*/ 548487 w 1226251"/>
              <a:gd name="connsiteY7" fmla="*/ 761121 h 896948"/>
              <a:gd name="connsiteX8" fmla="*/ 631450 w 1226251"/>
              <a:gd name="connsiteY8" fmla="*/ 896948 h 896948"/>
              <a:gd name="connsiteX0" fmla="*/ 631450 w 1240153"/>
              <a:gd name="connsiteY0" fmla="*/ 896948 h 896948"/>
              <a:gd name="connsiteX1" fmla="*/ 823855 w 1240153"/>
              <a:gd name="connsiteY1" fmla="*/ 827034 h 896948"/>
              <a:gd name="connsiteX2" fmla="*/ 1182661 w 1240153"/>
              <a:gd name="connsiteY2" fmla="*/ 654251 h 896948"/>
              <a:gd name="connsiteX3" fmla="*/ 1217456 w 1240153"/>
              <a:gd name="connsiteY3" fmla="*/ 220742 h 896948"/>
              <a:gd name="connsiteX4" fmla="*/ 959717 w 1240153"/>
              <a:gd name="connsiteY4" fmla="*/ 21819 h 896948"/>
              <a:gd name="connsiteX5" fmla="*/ 420852 w 1240153"/>
              <a:gd name="connsiteY5" fmla="*/ 58147 h 896948"/>
              <a:gd name="connsiteX6" fmla="*/ 10134 w 1240153"/>
              <a:gd name="connsiteY6" fmla="*/ 619103 h 896948"/>
              <a:gd name="connsiteX7" fmla="*/ 548487 w 1240153"/>
              <a:gd name="connsiteY7" fmla="*/ 761121 h 896948"/>
              <a:gd name="connsiteX8" fmla="*/ 631450 w 1240153"/>
              <a:gd name="connsiteY8" fmla="*/ 896948 h 896948"/>
              <a:gd name="connsiteX0" fmla="*/ 631450 w 1262945"/>
              <a:gd name="connsiteY0" fmla="*/ 896948 h 896948"/>
              <a:gd name="connsiteX1" fmla="*/ 823855 w 1262945"/>
              <a:gd name="connsiteY1" fmla="*/ 827034 h 896948"/>
              <a:gd name="connsiteX2" fmla="*/ 1182661 w 1262945"/>
              <a:gd name="connsiteY2" fmla="*/ 654251 h 896948"/>
              <a:gd name="connsiteX3" fmla="*/ 1247134 w 1262945"/>
              <a:gd name="connsiteY3" fmla="*/ 220869 h 896948"/>
              <a:gd name="connsiteX4" fmla="*/ 959717 w 1262945"/>
              <a:gd name="connsiteY4" fmla="*/ 21819 h 896948"/>
              <a:gd name="connsiteX5" fmla="*/ 420852 w 1262945"/>
              <a:gd name="connsiteY5" fmla="*/ 58147 h 896948"/>
              <a:gd name="connsiteX6" fmla="*/ 10134 w 1262945"/>
              <a:gd name="connsiteY6" fmla="*/ 619103 h 896948"/>
              <a:gd name="connsiteX7" fmla="*/ 548487 w 1262945"/>
              <a:gd name="connsiteY7" fmla="*/ 761121 h 896948"/>
              <a:gd name="connsiteX8" fmla="*/ 631450 w 1262945"/>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3467 w 1268586"/>
              <a:gd name="connsiteY7" fmla="*/ 776764 h 896948"/>
              <a:gd name="connsiteX8" fmla="*/ 631450 w 1268586"/>
              <a:gd name="connsiteY8" fmla="*/ 896948 h 896948"/>
              <a:gd name="connsiteX0" fmla="*/ 613559 w 1250695"/>
              <a:gd name="connsiteY0" fmla="*/ 904135 h 904135"/>
              <a:gd name="connsiteX1" fmla="*/ 805964 w 1250695"/>
              <a:gd name="connsiteY1" fmla="*/ 834221 h 904135"/>
              <a:gd name="connsiteX2" fmla="*/ 1182405 w 1250695"/>
              <a:gd name="connsiteY2" fmla="*/ 658576 h 904135"/>
              <a:gd name="connsiteX3" fmla="*/ 1229243 w 1250695"/>
              <a:gd name="connsiteY3" fmla="*/ 228056 h 904135"/>
              <a:gd name="connsiteX4" fmla="*/ 941826 w 1250695"/>
              <a:gd name="connsiteY4" fmla="*/ 29006 h 904135"/>
              <a:gd name="connsiteX5" fmla="*/ 402961 w 1250695"/>
              <a:gd name="connsiteY5" fmla="*/ 65334 h 904135"/>
              <a:gd name="connsiteX6" fmla="*/ 9878 w 1250695"/>
              <a:gd name="connsiteY6" fmla="*/ 623429 h 904135"/>
              <a:gd name="connsiteX7" fmla="*/ 525576 w 1250695"/>
              <a:gd name="connsiteY7" fmla="*/ 783951 h 904135"/>
              <a:gd name="connsiteX8" fmla="*/ 613559 w 1250695"/>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377 w 1243513"/>
              <a:gd name="connsiteY0" fmla="*/ 899488 h 899488"/>
              <a:gd name="connsiteX1" fmla="*/ 798782 w 1243513"/>
              <a:gd name="connsiteY1" fmla="*/ 829574 h 899488"/>
              <a:gd name="connsiteX2" fmla="*/ 1175223 w 1243513"/>
              <a:gd name="connsiteY2" fmla="*/ 653929 h 899488"/>
              <a:gd name="connsiteX3" fmla="*/ 1222061 w 1243513"/>
              <a:gd name="connsiteY3" fmla="*/ 223409 h 899488"/>
              <a:gd name="connsiteX4" fmla="*/ 934644 w 1243513"/>
              <a:gd name="connsiteY4" fmla="*/ 24359 h 899488"/>
              <a:gd name="connsiteX5" fmla="*/ 395779 w 1243513"/>
              <a:gd name="connsiteY5" fmla="*/ 60687 h 899488"/>
              <a:gd name="connsiteX6" fmla="*/ 2696 w 1243513"/>
              <a:gd name="connsiteY6" fmla="*/ 618782 h 899488"/>
              <a:gd name="connsiteX7" fmla="*/ 518394 w 1243513"/>
              <a:gd name="connsiteY7" fmla="*/ 779304 h 899488"/>
              <a:gd name="connsiteX8" fmla="*/ 606377 w 1243513"/>
              <a:gd name="connsiteY8" fmla="*/ 899488 h 899488"/>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8394 w 1243513"/>
              <a:gd name="connsiteY7" fmla="*/ 779304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32641"/>
              <a:gd name="connsiteY0" fmla="*/ 917993 h 917993"/>
              <a:gd name="connsiteX1" fmla="*/ 798782 w 1232641"/>
              <a:gd name="connsiteY1" fmla="*/ 829574 h 917993"/>
              <a:gd name="connsiteX2" fmla="*/ 1134836 w 1232641"/>
              <a:gd name="connsiteY2" fmla="*/ 659403 h 917993"/>
              <a:gd name="connsiteX3" fmla="*/ 1222061 w 1232641"/>
              <a:gd name="connsiteY3" fmla="*/ 223409 h 917993"/>
              <a:gd name="connsiteX4" fmla="*/ 934644 w 1232641"/>
              <a:gd name="connsiteY4" fmla="*/ 24359 h 917993"/>
              <a:gd name="connsiteX5" fmla="*/ 395779 w 1232641"/>
              <a:gd name="connsiteY5" fmla="*/ 60687 h 917993"/>
              <a:gd name="connsiteX6" fmla="*/ 2696 w 1232641"/>
              <a:gd name="connsiteY6" fmla="*/ 618782 h 917993"/>
              <a:gd name="connsiteX7" fmla="*/ 519825 w 1232641"/>
              <a:gd name="connsiteY7" fmla="*/ 803786 h 917993"/>
              <a:gd name="connsiteX8" fmla="*/ 583723 w 1232641"/>
              <a:gd name="connsiteY8" fmla="*/ 917993 h 917993"/>
              <a:gd name="connsiteX0" fmla="*/ 583723 w 1187264"/>
              <a:gd name="connsiteY0" fmla="*/ 917993 h 917993"/>
              <a:gd name="connsiteX1" fmla="*/ 798782 w 1187264"/>
              <a:gd name="connsiteY1" fmla="*/ 829574 h 917993"/>
              <a:gd name="connsiteX2" fmla="*/ 1134836 w 1187264"/>
              <a:gd name="connsiteY2" fmla="*/ 659403 h 917993"/>
              <a:gd name="connsiteX3" fmla="*/ 1166273 w 1187264"/>
              <a:gd name="connsiteY3" fmla="*/ 220655 h 917993"/>
              <a:gd name="connsiteX4" fmla="*/ 934644 w 1187264"/>
              <a:gd name="connsiteY4" fmla="*/ 24359 h 917993"/>
              <a:gd name="connsiteX5" fmla="*/ 395779 w 1187264"/>
              <a:gd name="connsiteY5" fmla="*/ 60687 h 917993"/>
              <a:gd name="connsiteX6" fmla="*/ 2696 w 1187264"/>
              <a:gd name="connsiteY6" fmla="*/ 618782 h 917993"/>
              <a:gd name="connsiteX7" fmla="*/ 519825 w 1187264"/>
              <a:gd name="connsiteY7" fmla="*/ 803786 h 917993"/>
              <a:gd name="connsiteX8" fmla="*/ 583723 w 1187264"/>
              <a:gd name="connsiteY8" fmla="*/ 917993 h 917993"/>
              <a:gd name="connsiteX0" fmla="*/ 583723 w 1177003"/>
              <a:gd name="connsiteY0" fmla="*/ 917993 h 917993"/>
              <a:gd name="connsiteX1" fmla="*/ 798782 w 1177003"/>
              <a:gd name="connsiteY1" fmla="*/ 829574 h 917993"/>
              <a:gd name="connsiteX2" fmla="*/ 1103676 w 1177003"/>
              <a:gd name="connsiteY2" fmla="*/ 637838 h 917993"/>
              <a:gd name="connsiteX3" fmla="*/ 1166273 w 1177003"/>
              <a:gd name="connsiteY3" fmla="*/ 220655 h 917993"/>
              <a:gd name="connsiteX4" fmla="*/ 934644 w 1177003"/>
              <a:gd name="connsiteY4" fmla="*/ 24359 h 917993"/>
              <a:gd name="connsiteX5" fmla="*/ 395779 w 1177003"/>
              <a:gd name="connsiteY5" fmla="*/ 60687 h 917993"/>
              <a:gd name="connsiteX6" fmla="*/ 2696 w 1177003"/>
              <a:gd name="connsiteY6" fmla="*/ 618782 h 917993"/>
              <a:gd name="connsiteX7" fmla="*/ 519825 w 1177003"/>
              <a:gd name="connsiteY7" fmla="*/ 803786 h 917993"/>
              <a:gd name="connsiteX8" fmla="*/ 583723 w 1177003"/>
              <a:gd name="connsiteY8" fmla="*/ 917993 h 917993"/>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729 w 1176933"/>
              <a:gd name="connsiteY0" fmla="*/ 903086 h 903086"/>
              <a:gd name="connsiteX1" fmla="*/ 798788 w 1176933"/>
              <a:gd name="connsiteY1" fmla="*/ 814667 h 903086"/>
              <a:gd name="connsiteX2" fmla="*/ 1103682 w 1176933"/>
              <a:gd name="connsiteY2" fmla="*/ 622931 h 903086"/>
              <a:gd name="connsiteX3" fmla="*/ 1166279 w 1176933"/>
              <a:gd name="connsiteY3" fmla="*/ 205748 h 903086"/>
              <a:gd name="connsiteX4" fmla="*/ 935723 w 1176933"/>
              <a:gd name="connsiteY4" fmla="*/ 24779 h 903086"/>
              <a:gd name="connsiteX5" fmla="*/ 395785 w 1176933"/>
              <a:gd name="connsiteY5" fmla="*/ 45780 h 903086"/>
              <a:gd name="connsiteX6" fmla="*/ 2702 w 1176933"/>
              <a:gd name="connsiteY6" fmla="*/ 603875 h 903086"/>
              <a:gd name="connsiteX7" fmla="*/ 519831 w 1176933"/>
              <a:gd name="connsiteY7" fmla="*/ 788879 h 903086"/>
              <a:gd name="connsiteX8" fmla="*/ 583729 w 1176933"/>
              <a:gd name="connsiteY8" fmla="*/ 903086 h 903086"/>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7 w 1144041"/>
              <a:gd name="connsiteY0" fmla="*/ 905437 h 905437"/>
              <a:gd name="connsiteX1" fmla="*/ 765896 w 1144041"/>
              <a:gd name="connsiteY1" fmla="*/ 817018 h 905437"/>
              <a:gd name="connsiteX2" fmla="*/ 1070790 w 1144041"/>
              <a:gd name="connsiteY2" fmla="*/ 625282 h 905437"/>
              <a:gd name="connsiteX3" fmla="*/ 1133387 w 1144041"/>
              <a:gd name="connsiteY3" fmla="*/ 208099 h 905437"/>
              <a:gd name="connsiteX4" fmla="*/ 902831 w 1144041"/>
              <a:gd name="connsiteY4" fmla="*/ 27130 h 905437"/>
              <a:gd name="connsiteX5" fmla="*/ 362893 w 1144041"/>
              <a:gd name="connsiteY5" fmla="*/ 48131 h 905437"/>
              <a:gd name="connsiteX6" fmla="*/ 2854 w 1144041"/>
              <a:gd name="connsiteY6" fmla="*/ 601748 h 905437"/>
              <a:gd name="connsiteX7" fmla="*/ 486939 w 1144041"/>
              <a:gd name="connsiteY7" fmla="*/ 791230 h 905437"/>
              <a:gd name="connsiteX8" fmla="*/ 550837 w 1144041"/>
              <a:gd name="connsiteY8" fmla="*/ 905437 h 90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041" h="905437">
                <a:moveTo>
                  <a:pt x="550837" y="905437"/>
                </a:moveTo>
                <a:cubicBezTo>
                  <a:pt x="625126" y="903802"/>
                  <a:pt x="679237" y="863710"/>
                  <a:pt x="765896" y="817018"/>
                </a:cubicBezTo>
                <a:cubicBezTo>
                  <a:pt x="852555" y="770326"/>
                  <a:pt x="1009542" y="726768"/>
                  <a:pt x="1070790" y="625282"/>
                </a:cubicBezTo>
                <a:cubicBezTo>
                  <a:pt x="1132038" y="523796"/>
                  <a:pt x="1161380" y="307791"/>
                  <a:pt x="1133387" y="208099"/>
                </a:cubicBezTo>
                <a:cubicBezTo>
                  <a:pt x="1105394" y="108407"/>
                  <a:pt x="1022719" y="53848"/>
                  <a:pt x="902831" y="27130"/>
                </a:cubicBezTo>
                <a:cubicBezTo>
                  <a:pt x="782943" y="412"/>
                  <a:pt x="513213" y="-25440"/>
                  <a:pt x="362893" y="48131"/>
                </a:cubicBezTo>
                <a:cubicBezTo>
                  <a:pt x="212573" y="121702"/>
                  <a:pt x="-28964" y="168558"/>
                  <a:pt x="2854" y="601748"/>
                </a:cubicBezTo>
                <a:cubicBezTo>
                  <a:pt x="40207" y="875873"/>
                  <a:pt x="350499" y="788031"/>
                  <a:pt x="486939" y="791230"/>
                </a:cubicBezTo>
                <a:cubicBezTo>
                  <a:pt x="640409" y="814584"/>
                  <a:pt x="550837" y="905437"/>
                  <a:pt x="550837" y="905437"/>
                </a:cubicBezTo>
                <a:close/>
              </a:path>
            </a:pathLst>
          </a:custGeom>
          <a:solidFill>
            <a:schemeClr val="bg1"/>
          </a:solidFill>
          <a:ln w="19050"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4FB6307F-6A94-41F5-B00A-92BE5D3C7D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33803">
            <a:off x="6738158" y="624106"/>
            <a:ext cx="4710726" cy="2337444"/>
          </a:xfrm>
          <a:custGeom>
            <a:avLst/>
            <a:gdLst>
              <a:gd name="connsiteX0" fmla="*/ 628580 w 1248448"/>
              <a:gd name="connsiteY0" fmla="*/ 873029 h 873038"/>
              <a:gd name="connsiteX1" fmla="*/ 820985 w 1248448"/>
              <a:gd name="connsiteY1" fmla="*/ 803115 h 873038"/>
              <a:gd name="connsiteX2" fmla="*/ 1179791 w 1248448"/>
              <a:gd name="connsiteY2" fmla="*/ 630332 h 873038"/>
              <a:gd name="connsiteX3" fmla="*/ 1178744 w 1248448"/>
              <a:gd name="connsiteY3" fmla="*/ 192753 h 873038"/>
              <a:gd name="connsiteX4" fmla="*/ 459416 w 1248448"/>
              <a:gd name="connsiteY4" fmla="*/ 32447 h 873038"/>
              <a:gd name="connsiteX5" fmla="*/ 7264 w 1248448"/>
              <a:gd name="connsiteY5" fmla="*/ 595184 h 873038"/>
              <a:gd name="connsiteX6" fmla="*/ 545617 w 1248448"/>
              <a:gd name="connsiteY6" fmla="*/ 737202 h 873038"/>
              <a:gd name="connsiteX7" fmla="*/ 628580 w 1248448"/>
              <a:gd name="connsiteY7" fmla="*/ 873029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8618 w 1248446"/>
              <a:gd name="connsiteY0" fmla="*/ 873038 h 873038"/>
              <a:gd name="connsiteX1" fmla="*/ 821023 w 1248446"/>
              <a:gd name="connsiteY1" fmla="*/ 803124 h 873038"/>
              <a:gd name="connsiteX2" fmla="*/ 1179829 w 1248446"/>
              <a:gd name="connsiteY2" fmla="*/ 630341 h 873038"/>
              <a:gd name="connsiteX3" fmla="*/ 1178782 w 1248446"/>
              <a:gd name="connsiteY3" fmla="*/ 192762 h 873038"/>
              <a:gd name="connsiteX4" fmla="*/ 459454 w 1248446"/>
              <a:gd name="connsiteY4" fmla="*/ 32456 h 873038"/>
              <a:gd name="connsiteX5" fmla="*/ 7302 w 1248446"/>
              <a:gd name="connsiteY5" fmla="*/ 595193 h 873038"/>
              <a:gd name="connsiteX6" fmla="*/ 545655 w 1248446"/>
              <a:gd name="connsiteY6" fmla="*/ 737211 h 873038"/>
              <a:gd name="connsiteX7" fmla="*/ 628618 w 1248446"/>
              <a:gd name="connsiteY7" fmla="*/ 873038 h 873038"/>
              <a:gd name="connsiteX0" fmla="*/ 623222 w 1217951"/>
              <a:gd name="connsiteY0" fmla="*/ 893096 h 893096"/>
              <a:gd name="connsiteX1" fmla="*/ 815627 w 1217951"/>
              <a:gd name="connsiteY1" fmla="*/ 823182 h 893096"/>
              <a:gd name="connsiteX2" fmla="*/ 1174433 w 1217951"/>
              <a:gd name="connsiteY2" fmla="*/ 650399 h 893096"/>
              <a:gd name="connsiteX3" fmla="*/ 1173386 w 1217951"/>
              <a:gd name="connsiteY3" fmla="*/ 212820 h 893096"/>
              <a:gd name="connsiteX4" fmla="*/ 952921 w 1217951"/>
              <a:gd name="connsiteY4" fmla="*/ 42449 h 893096"/>
              <a:gd name="connsiteX5" fmla="*/ 454058 w 1217951"/>
              <a:gd name="connsiteY5" fmla="*/ 52514 h 893096"/>
              <a:gd name="connsiteX6" fmla="*/ 1906 w 1217951"/>
              <a:gd name="connsiteY6" fmla="*/ 615251 h 893096"/>
              <a:gd name="connsiteX7" fmla="*/ 540259 w 1217951"/>
              <a:gd name="connsiteY7" fmla="*/ 757269 h 893096"/>
              <a:gd name="connsiteX8" fmla="*/ 623222 w 1217951"/>
              <a:gd name="connsiteY8" fmla="*/ 893096 h 893096"/>
              <a:gd name="connsiteX0" fmla="*/ 623222 w 1220978"/>
              <a:gd name="connsiteY0" fmla="*/ 893096 h 893096"/>
              <a:gd name="connsiteX1" fmla="*/ 815627 w 1220978"/>
              <a:gd name="connsiteY1" fmla="*/ 823182 h 893096"/>
              <a:gd name="connsiteX2" fmla="*/ 1174433 w 1220978"/>
              <a:gd name="connsiteY2" fmla="*/ 650399 h 893096"/>
              <a:gd name="connsiteX3" fmla="*/ 1173386 w 1220978"/>
              <a:gd name="connsiteY3" fmla="*/ 212820 h 893096"/>
              <a:gd name="connsiteX4" fmla="*/ 952921 w 1220978"/>
              <a:gd name="connsiteY4" fmla="*/ 42449 h 893096"/>
              <a:gd name="connsiteX5" fmla="*/ 454058 w 1220978"/>
              <a:gd name="connsiteY5" fmla="*/ 52514 h 893096"/>
              <a:gd name="connsiteX6" fmla="*/ 1906 w 1220978"/>
              <a:gd name="connsiteY6" fmla="*/ 615251 h 893096"/>
              <a:gd name="connsiteX7" fmla="*/ 540259 w 1220978"/>
              <a:gd name="connsiteY7" fmla="*/ 757269 h 893096"/>
              <a:gd name="connsiteX8" fmla="*/ 623222 w 1220978"/>
              <a:gd name="connsiteY8" fmla="*/ 893096 h 893096"/>
              <a:gd name="connsiteX0" fmla="*/ 624315 w 1222071"/>
              <a:gd name="connsiteY0" fmla="*/ 871608 h 871608"/>
              <a:gd name="connsiteX1" fmla="*/ 816720 w 1222071"/>
              <a:gd name="connsiteY1" fmla="*/ 801694 h 871608"/>
              <a:gd name="connsiteX2" fmla="*/ 1175526 w 1222071"/>
              <a:gd name="connsiteY2" fmla="*/ 628911 h 871608"/>
              <a:gd name="connsiteX3" fmla="*/ 1174479 w 1222071"/>
              <a:gd name="connsiteY3" fmla="*/ 191332 h 871608"/>
              <a:gd name="connsiteX4" fmla="*/ 954014 w 1222071"/>
              <a:gd name="connsiteY4" fmla="*/ 20961 h 871608"/>
              <a:gd name="connsiteX5" fmla="*/ 455151 w 1222071"/>
              <a:gd name="connsiteY5" fmla="*/ 31026 h 871608"/>
              <a:gd name="connsiteX6" fmla="*/ 2999 w 1222071"/>
              <a:gd name="connsiteY6" fmla="*/ 593763 h 871608"/>
              <a:gd name="connsiteX7" fmla="*/ 541352 w 1222071"/>
              <a:gd name="connsiteY7" fmla="*/ 735781 h 871608"/>
              <a:gd name="connsiteX8" fmla="*/ 624315 w 1222071"/>
              <a:gd name="connsiteY8" fmla="*/ 871608 h 871608"/>
              <a:gd name="connsiteX0" fmla="*/ 624980 w 1222736"/>
              <a:gd name="connsiteY0" fmla="*/ 870777 h 870777"/>
              <a:gd name="connsiteX1" fmla="*/ 817385 w 1222736"/>
              <a:gd name="connsiteY1" fmla="*/ 800863 h 870777"/>
              <a:gd name="connsiteX2" fmla="*/ 1176191 w 1222736"/>
              <a:gd name="connsiteY2" fmla="*/ 628080 h 870777"/>
              <a:gd name="connsiteX3" fmla="*/ 1175144 w 1222736"/>
              <a:gd name="connsiteY3" fmla="*/ 190501 h 870777"/>
              <a:gd name="connsiteX4" fmla="*/ 954679 w 1222736"/>
              <a:gd name="connsiteY4" fmla="*/ 20130 h 870777"/>
              <a:gd name="connsiteX5" fmla="*/ 414382 w 1222736"/>
              <a:gd name="connsiteY5" fmla="*/ 31976 h 870777"/>
              <a:gd name="connsiteX6" fmla="*/ 3664 w 1222736"/>
              <a:gd name="connsiteY6" fmla="*/ 592932 h 870777"/>
              <a:gd name="connsiteX7" fmla="*/ 542017 w 1222736"/>
              <a:gd name="connsiteY7" fmla="*/ 734950 h 870777"/>
              <a:gd name="connsiteX8" fmla="*/ 624980 w 1222736"/>
              <a:gd name="connsiteY8" fmla="*/ 870777 h 870777"/>
              <a:gd name="connsiteX0" fmla="*/ 624943 w 1222699"/>
              <a:gd name="connsiteY0" fmla="*/ 884146 h 884146"/>
              <a:gd name="connsiteX1" fmla="*/ 817348 w 1222699"/>
              <a:gd name="connsiteY1" fmla="*/ 814232 h 884146"/>
              <a:gd name="connsiteX2" fmla="*/ 1176154 w 1222699"/>
              <a:gd name="connsiteY2" fmla="*/ 641449 h 884146"/>
              <a:gd name="connsiteX3" fmla="*/ 1175107 w 1222699"/>
              <a:gd name="connsiteY3" fmla="*/ 203870 h 884146"/>
              <a:gd name="connsiteX4" fmla="*/ 954642 w 1222699"/>
              <a:gd name="connsiteY4" fmla="*/ 33499 h 884146"/>
              <a:gd name="connsiteX5" fmla="*/ 414345 w 1222699"/>
              <a:gd name="connsiteY5" fmla="*/ 45345 h 884146"/>
              <a:gd name="connsiteX6" fmla="*/ 3627 w 1222699"/>
              <a:gd name="connsiteY6" fmla="*/ 606301 h 884146"/>
              <a:gd name="connsiteX7" fmla="*/ 541980 w 1222699"/>
              <a:gd name="connsiteY7" fmla="*/ 748319 h 884146"/>
              <a:gd name="connsiteX8" fmla="*/ 624943 w 1222699"/>
              <a:gd name="connsiteY8" fmla="*/ 884146 h 884146"/>
              <a:gd name="connsiteX0" fmla="*/ 623477 w 1218278"/>
              <a:gd name="connsiteY0" fmla="*/ 904314 h 904314"/>
              <a:gd name="connsiteX1" fmla="*/ 815882 w 1218278"/>
              <a:gd name="connsiteY1" fmla="*/ 834400 h 904314"/>
              <a:gd name="connsiteX2" fmla="*/ 1174688 w 1218278"/>
              <a:gd name="connsiteY2" fmla="*/ 661617 h 904314"/>
              <a:gd name="connsiteX3" fmla="*/ 1173641 w 1218278"/>
              <a:gd name="connsiteY3" fmla="*/ 224038 h 904314"/>
              <a:gd name="connsiteX4" fmla="*/ 951744 w 1218278"/>
              <a:gd name="connsiteY4" fmla="*/ 29185 h 904314"/>
              <a:gd name="connsiteX5" fmla="*/ 412879 w 1218278"/>
              <a:gd name="connsiteY5" fmla="*/ 65513 h 904314"/>
              <a:gd name="connsiteX6" fmla="*/ 2161 w 1218278"/>
              <a:gd name="connsiteY6" fmla="*/ 626469 h 904314"/>
              <a:gd name="connsiteX7" fmla="*/ 540514 w 1218278"/>
              <a:gd name="connsiteY7" fmla="*/ 768487 h 904314"/>
              <a:gd name="connsiteX8" fmla="*/ 623477 w 1218278"/>
              <a:gd name="connsiteY8" fmla="*/ 904314 h 904314"/>
              <a:gd name="connsiteX0" fmla="*/ 630807 w 1225608"/>
              <a:gd name="connsiteY0" fmla="*/ 904314 h 904314"/>
              <a:gd name="connsiteX1" fmla="*/ 823212 w 1225608"/>
              <a:gd name="connsiteY1" fmla="*/ 834400 h 904314"/>
              <a:gd name="connsiteX2" fmla="*/ 1182018 w 1225608"/>
              <a:gd name="connsiteY2" fmla="*/ 661617 h 904314"/>
              <a:gd name="connsiteX3" fmla="*/ 1180971 w 1225608"/>
              <a:gd name="connsiteY3" fmla="*/ 224038 h 904314"/>
              <a:gd name="connsiteX4" fmla="*/ 959074 w 1225608"/>
              <a:gd name="connsiteY4" fmla="*/ 29185 h 904314"/>
              <a:gd name="connsiteX5" fmla="*/ 420209 w 1225608"/>
              <a:gd name="connsiteY5" fmla="*/ 65513 h 904314"/>
              <a:gd name="connsiteX6" fmla="*/ 9491 w 1225608"/>
              <a:gd name="connsiteY6" fmla="*/ 626469 h 904314"/>
              <a:gd name="connsiteX7" fmla="*/ 547844 w 1225608"/>
              <a:gd name="connsiteY7" fmla="*/ 768487 h 904314"/>
              <a:gd name="connsiteX8" fmla="*/ 630807 w 1225608"/>
              <a:gd name="connsiteY8" fmla="*/ 904314 h 904314"/>
              <a:gd name="connsiteX0" fmla="*/ 631450 w 1226251"/>
              <a:gd name="connsiteY0" fmla="*/ 896948 h 896948"/>
              <a:gd name="connsiteX1" fmla="*/ 823855 w 1226251"/>
              <a:gd name="connsiteY1" fmla="*/ 827034 h 896948"/>
              <a:gd name="connsiteX2" fmla="*/ 1182661 w 1226251"/>
              <a:gd name="connsiteY2" fmla="*/ 654251 h 896948"/>
              <a:gd name="connsiteX3" fmla="*/ 1181614 w 1226251"/>
              <a:gd name="connsiteY3" fmla="*/ 216672 h 896948"/>
              <a:gd name="connsiteX4" fmla="*/ 959717 w 1226251"/>
              <a:gd name="connsiteY4" fmla="*/ 21819 h 896948"/>
              <a:gd name="connsiteX5" fmla="*/ 420852 w 1226251"/>
              <a:gd name="connsiteY5" fmla="*/ 58147 h 896948"/>
              <a:gd name="connsiteX6" fmla="*/ 10134 w 1226251"/>
              <a:gd name="connsiteY6" fmla="*/ 619103 h 896948"/>
              <a:gd name="connsiteX7" fmla="*/ 548487 w 1226251"/>
              <a:gd name="connsiteY7" fmla="*/ 761121 h 896948"/>
              <a:gd name="connsiteX8" fmla="*/ 631450 w 1226251"/>
              <a:gd name="connsiteY8" fmla="*/ 896948 h 896948"/>
              <a:gd name="connsiteX0" fmla="*/ 631450 w 1240153"/>
              <a:gd name="connsiteY0" fmla="*/ 896948 h 896948"/>
              <a:gd name="connsiteX1" fmla="*/ 823855 w 1240153"/>
              <a:gd name="connsiteY1" fmla="*/ 827034 h 896948"/>
              <a:gd name="connsiteX2" fmla="*/ 1182661 w 1240153"/>
              <a:gd name="connsiteY2" fmla="*/ 654251 h 896948"/>
              <a:gd name="connsiteX3" fmla="*/ 1217456 w 1240153"/>
              <a:gd name="connsiteY3" fmla="*/ 220742 h 896948"/>
              <a:gd name="connsiteX4" fmla="*/ 959717 w 1240153"/>
              <a:gd name="connsiteY4" fmla="*/ 21819 h 896948"/>
              <a:gd name="connsiteX5" fmla="*/ 420852 w 1240153"/>
              <a:gd name="connsiteY5" fmla="*/ 58147 h 896948"/>
              <a:gd name="connsiteX6" fmla="*/ 10134 w 1240153"/>
              <a:gd name="connsiteY6" fmla="*/ 619103 h 896948"/>
              <a:gd name="connsiteX7" fmla="*/ 548487 w 1240153"/>
              <a:gd name="connsiteY7" fmla="*/ 761121 h 896948"/>
              <a:gd name="connsiteX8" fmla="*/ 631450 w 1240153"/>
              <a:gd name="connsiteY8" fmla="*/ 896948 h 896948"/>
              <a:gd name="connsiteX0" fmla="*/ 631450 w 1262945"/>
              <a:gd name="connsiteY0" fmla="*/ 896948 h 896948"/>
              <a:gd name="connsiteX1" fmla="*/ 823855 w 1262945"/>
              <a:gd name="connsiteY1" fmla="*/ 827034 h 896948"/>
              <a:gd name="connsiteX2" fmla="*/ 1182661 w 1262945"/>
              <a:gd name="connsiteY2" fmla="*/ 654251 h 896948"/>
              <a:gd name="connsiteX3" fmla="*/ 1247134 w 1262945"/>
              <a:gd name="connsiteY3" fmla="*/ 220869 h 896948"/>
              <a:gd name="connsiteX4" fmla="*/ 959717 w 1262945"/>
              <a:gd name="connsiteY4" fmla="*/ 21819 h 896948"/>
              <a:gd name="connsiteX5" fmla="*/ 420852 w 1262945"/>
              <a:gd name="connsiteY5" fmla="*/ 58147 h 896948"/>
              <a:gd name="connsiteX6" fmla="*/ 10134 w 1262945"/>
              <a:gd name="connsiteY6" fmla="*/ 619103 h 896948"/>
              <a:gd name="connsiteX7" fmla="*/ 548487 w 1262945"/>
              <a:gd name="connsiteY7" fmla="*/ 761121 h 896948"/>
              <a:gd name="connsiteX8" fmla="*/ 631450 w 1262945"/>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8487 w 1268586"/>
              <a:gd name="connsiteY7" fmla="*/ 761121 h 896948"/>
              <a:gd name="connsiteX8" fmla="*/ 631450 w 1268586"/>
              <a:gd name="connsiteY8" fmla="*/ 896948 h 896948"/>
              <a:gd name="connsiteX0" fmla="*/ 631450 w 1268586"/>
              <a:gd name="connsiteY0" fmla="*/ 896948 h 896948"/>
              <a:gd name="connsiteX1" fmla="*/ 823855 w 1268586"/>
              <a:gd name="connsiteY1" fmla="*/ 827034 h 896948"/>
              <a:gd name="connsiteX2" fmla="*/ 1200296 w 1268586"/>
              <a:gd name="connsiteY2" fmla="*/ 651389 h 896948"/>
              <a:gd name="connsiteX3" fmla="*/ 1247134 w 1268586"/>
              <a:gd name="connsiteY3" fmla="*/ 220869 h 896948"/>
              <a:gd name="connsiteX4" fmla="*/ 959717 w 1268586"/>
              <a:gd name="connsiteY4" fmla="*/ 21819 h 896948"/>
              <a:gd name="connsiteX5" fmla="*/ 420852 w 1268586"/>
              <a:gd name="connsiteY5" fmla="*/ 58147 h 896948"/>
              <a:gd name="connsiteX6" fmla="*/ 10134 w 1268586"/>
              <a:gd name="connsiteY6" fmla="*/ 619103 h 896948"/>
              <a:gd name="connsiteX7" fmla="*/ 543467 w 1268586"/>
              <a:gd name="connsiteY7" fmla="*/ 776764 h 896948"/>
              <a:gd name="connsiteX8" fmla="*/ 631450 w 1268586"/>
              <a:gd name="connsiteY8" fmla="*/ 896948 h 896948"/>
              <a:gd name="connsiteX0" fmla="*/ 613559 w 1250695"/>
              <a:gd name="connsiteY0" fmla="*/ 904135 h 904135"/>
              <a:gd name="connsiteX1" fmla="*/ 805964 w 1250695"/>
              <a:gd name="connsiteY1" fmla="*/ 834221 h 904135"/>
              <a:gd name="connsiteX2" fmla="*/ 1182405 w 1250695"/>
              <a:gd name="connsiteY2" fmla="*/ 658576 h 904135"/>
              <a:gd name="connsiteX3" fmla="*/ 1229243 w 1250695"/>
              <a:gd name="connsiteY3" fmla="*/ 228056 h 904135"/>
              <a:gd name="connsiteX4" fmla="*/ 941826 w 1250695"/>
              <a:gd name="connsiteY4" fmla="*/ 29006 h 904135"/>
              <a:gd name="connsiteX5" fmla="*/ 402961 w 1250695"/>
              <a:gd name="connsiteY5" fmla="*/ 65334 h 904135"/>
              <a:gd name="connsiteX6" fmla="*/ 9878 w 1250695"/>
              <a:gd name="connsiteY6" fmla="*/ 623429 h 904135"/>
              <a:gd name="connsiteX7" fmla="*/ 525576 w 1250695"/>
              <a:gd name="connsiteY7" fmla="*/ 783951 h 904135"/>
              <a:gd name="connsiteX8" fmla="*/ 613559 w 1250695"/>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265 w 1243401"/>
              <a:gd name="connsiteY0" fmla="*/ 904135 h 904135"/>
              <a:gd name="connsiteX1" fmla="*/ 798670 w 1243401"/>
              <a:gd name="connsiteY1" fmla="*/ 834221 h 904135"/>
              <a:gd name="connsiteX2" fmla="*/ 1175111 w 1243401"/>
              <a:gd name="connsiteY2" fmla="*/ 658576 h 904135"/>
              <a:gd name="connsiteX3" fmla="*/ 1221949 w 1243401"/>
              <a:gd name="connsiteY3" fmla="*/ 228056 h 904135"/>
              <a:gd name="connsiteX4" fmla="*/ 934532 w 1243401"/>
              <a:gd name="connsiteY4" fmla="*/ 29006 h 904135"/>
              <a:gd name="connsiteX5" fmla="*/ 395667 w 1243401"/>
              <a:gd name="connsiteY5" fmla="*/ 65334 h 904135"/>
              <a:gd name="connsiteX6" fmla="*/ 2584 w 1243401"/>
              <a:gd name="connsiteY6" fmla="*/ 623429 h 904135"/>
              <a:gd name="connsiteX7" fmla="*/ 518282 w 1243401"/>
              <a:gd name="connsiteY7" fmla="*/ 783951 h 904135"/>
              <a:gd name="connsiteX8" fmla="*/ 606265 w 1243401"/>
              <a:gd name="connsiteY8" fmla="*/ 904135 h 904135"/>
              <a:gd name="connsiteX0" fmla="*/ 606377 w 1243513"/>
              <a:gd name="connsiteY0" fmla="*/ 899488 h 899488"/>
              <a:gd name="connsiteX1" fmla="*/ 798782 w 1243513"/>
              <a:gd name="connsiteY1" fmla="*/ 829574 h 899488"/>
              <a:gd name="connsiteX2" fmla="*/ 1175223 w 1243513"/>
              <a:gd name="connsiteY2" fmla="*/ 653929 h 899488"/>
              <a:gd name="connsiteX3" fmla="*/ 1222061 w 1243513"/>
              <a:gd name="connsiteY3" fmla="*/ 223409 h 899488"/>
              <a:gd name="connsiteX4" fmla="*/ 934644 w 1243513"/>
              <a:gd name="connsiteY4" fmla="*/ 24359 h 899488"/>
              <a:gd name="connsiteX5" fmla="*/ 395779 w 1243513"/>
              <a:gd name="connsiteY5" fmla="*/ 60687 h 899488"/>
              <a:gd name="connsiteX6" fmla="*/ 2696 w 1243513"/>
              <a:gd name="connsiteY6" fmla="*/ 618782 h 899488"/>
              <a:gd name="connsiteX7" fmla="*/ 518394 w 1243513"/>
              <a:gd name="connsiteY7" fmla="*/ 779304 h 899488"/>
              <a:gd name="connsiteX8" fmla="*/ 606377 w 1243513"/>
              <a:gd name="connsiteY8" fmla="*/ 899488 h 899488"/>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8394 w 1243513"/>
              <a:gd name="connsiteY7" fmla="*/ 779304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43513"/>
              <a:gd name="connsiteY0" fmla="*/ 917993 h 917993"/>
              <a:gd name="connsiteX1" fmla="*/ 798782 w 1243513"/>
              <a:gd name="connsiteY1" fmla="*/ 829574 h 917993"/>
              <a:gd name="connsiteX2" fmla="*/ 1175223 w 1243513"/>
              <a:gd name="connsiteY2" fmla="*/ 653929 h 917993"/>
              <a:gd name="connsiteX3" fmla="*/ 1222061 w 1243513"/>
              <a:gd name="connsiteY3" fmla="*/ 223409 h 917993"/>
              <a:gd name="connsiteX4" fmla="*/ 934644 w 1243513"/>
              <a:gd name="connsiteY4" fmla="*/ 24359 h 917993"/>
              <a:gd name="connsiteX5" fmla="*/ 395779 w 1243513"/>
              <a:gd name="connsiteY5" fmla="*/ 60687 h 917993"/>
              <a:gd name="connsiteX6" fmla="*/ 2696 w 1243513"/>
              <a:gd name="connsiteY6" fmla="*/ 618782 h 917993"/>
              <a:gd name="connsiteX7" fmla="*/ 519825 w 1243513"/>
              <a:gd name="connsiteY7" fmla="*/ 803786 h 917993"/>
              <a:gd name="connsiteX8" fmla="*/ 583723 w 1243513"/>
              <a:gd name="connsiteY8" fmla="*/ 917993 h 917993"/>
              <a:gd name="connsiteX0" fmla="*/ 583723 w 1232641"/>
              <a:gd name="connsiteY0" fmla="*/ 917993 h 917993"/>
              <a:gd name="connsiteX1" fmla="*/ 798782 w 1232641"/>
              <a:gd name="connsiteY1" fmla="*/ 829574 h 917993"/>
              <a:gd name="connsiteX2" fmla="*/ 1134836 w 1232641"/>
              <a:gd name="connsiteY2" fmla="*/ 659403 h 917993"/>
              <a:gd name="connsiteX3" fmla="*/ 1222061 w 1232641"/>
              <a:gd name="connsiteY3" fmla="*/ 223409 h 917993"/>
              <a:gd name="connsiteX4" fmla="*/ 934644 w 1232641"/>
              <a:gd name="connsiteY4" fmla="*/ 24359 h 917993"/>
              <a:gd name="connsiteX5" fmla="*/ 395779 w 1232641"/>
              <a:gd name="connsiteY5" fmla="*/ 60687 h 917993"/>
              <a:gd name="connsiteX6" fmla="*/ 2696 w 1232641"/>
              <a:gd name="connsiteY6" fmla="*/ 618782 h 917993"/>
              <a:gd name="connsiteX7" fmla="*/ 519825 w 1232641"/>
              <a:gd name="connsiteY7" fmla="*/ 803786 h 917993"/>
              <a:gd name="connsiteX8" fmla="*/ 583723 w 1232641"/>
              <a:gd name="connsiteY8" fmla="*/ 917993 h 917993"/>
              <a:gd name="connsiteX0" fmla="*/ 583723 w 1187264"/>
              <a:gd name="connsiteY0" fmla="*/ 917993 h 917993"/>
              <a:gd name="connsiteX1" fmla="*/ 798782 w 1187264"/>
              <a:gd name="connsiteY1" fmla="*/ 829574 h 917993"/>
              <a:gd name="connsiteX2" fmla="*/ 1134836 w 1187264"/>
              <a:gd name="connsiteY2" fmla="*/ 659403 h 917993"/>
              <a:gd name="connsiteX3" fmla="*/ 1166273 w 1187264"/>
              <a:gd name="connsiteY3" fmla="*/ 220655 h 917993"/>
              <a:gd name="connsiteX4" fmla="*/ 934644 w 1187264"/>
              <a:gd name="connsiteY4" fmla="*/ 24359 h 917993"/>
              <a:gd name="connsiteX5" fmla="*/ 395779 w 1187264"/>
              <a:gd name="connsiteY5" fmla="*/ 60687 h 917993"/>
              <a:gd name="connsiteX6" fmla="*/ 2696 w 1187264"/>
              <a:gd name="connsiteY6" fmla="*/ 618782 h 917993"/>
              <a:gd name="connsiteX7" fmla="*/ 519825 w 1187264"/>
              <a:gd name="connsiteY7" fmla="*/ 803786 h 917993"/>
              <a:gd name="connsiteX8" fmla="*/ 583723 w 1187264"/>
              <a:gd name="connsiteY8" fmla="*/ 917993 h 917993"/>
              <a:gd name="connsiteX0" fmla="*/ 583723 w 1177003"/>
              <a:gd name="connsiteY0" fmla="*/ 917993 h 917993"/>
              <a:gd name="connsiteX1" fmla="*/ 798782 w 1177003"/>
              <a:gd name="connsiteY1" fmla="*/ 829574 h 917993"/>
              <a:gd name="connsiteX2" fmla="*/ 1103676 w 1177003"/>
              <a:gd name="connsiteY2" fmla="*/ 637838 h 917993"/>
              <a:gd name="connsiteX3" fmla="*/ 1166273 w 1177003"/>
              <a:gd name="connsiteY3" fmla="*/ 220655 h 917993"/>
              <a:gd name="connsiteX4" fmla="*/ 934644 w 1177003"/>
              <a:gd name="connsiteY4" fmla="*/ 24359 h 917993"/>
              <a:gd name="connsiteX5" fmla="*/ 395779 w 1177003"/>
              <a:gd name="connsiteY5" fmla="*/ 60687 h 917993"/>
              <a:gd name="connsiteX6" fmla="*/ 2696 w 1177003"/>
              <a:gd name="connsiteY6" fmla="*/ 618782 h 917993"/>
              <a:gd name="connsiteX7" fmla="*/ 519825 w 1177003"/>
              <a:gd name="connsiteY7" fmla="*/ 803786 h 917993"/>
              <a:gd name="connsiteX8" fmla="*/ 583723 w 1177003"/>
              <a:gd name="connsiteY8" fmla="*/ 917993 h 917993"/>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613 w 1176817"/>
              <a:gd name="connsiteY0" fmla="*/ 914581 h 914581"/>
              <a:gd name="connsiteX1" fmla="*/ 798672 w 1176817"/>
              <a:gd name="connsiteY1" fmla="*/ 826162 h 914581"/>
              <a:gd name="connsiteX2" fmla="*/ 1103566 w 1176817"/>
              <a:gd name="connsiteY2" fmla="*/ 634426 h 914581"/>
              <a:gd name="connsiteX3" fmla="*/ 1166163 w 1176817"/>
              <a:gd name="connsiteY3" fmla="*/ 217243 h 914581"/>
              <a:gd name="connsiteX4" fmla="*/ 935607 w 1176817"/>
              <a:gd name="connsiteY4" fmla="*/ 36274 h 914581"/>
              <a:gd name="connsiteX5" fmla="*/ 395669 w 1176817"/>
              <a:gd name="connsiteY5" fmla="*/ 57275 h 914581"/>
              <a:gd name="connsiteX6" fmla="*/ 2586 w 1176817"/>
              <a:gd name="connsiteY6" fmla="*/ 615370 h 914581"/>
              <a:gd name="connsiteX7" fmla="*/ 519715 w 1176817"/>
              <a:gd name="connsiteY7" fmla="*/ 800374 h 914581"/>
              <a:gd name="connsiteX8" fmla="*/ 583613 w 1176817"/>
              <a:gd name="connsiteY8" fmla="*/ 914581 h 914581"/>
              <a:gd name="connsiteX0" fmla="*/ 583729 w 1176933"/>
              <a:gd name="connsiteY0" fmla="*/ 903086 h 903086"/>
              <a:gd name="connsiteX1" fmla="*/ 798788 w 1176933"/>
              <a:gd name="connsiteY1" fmla="*/ 814667 h 903086"/>
              <a:gd name="connsiteX2" fmla="*/ 1103682 w 1176933"/>
              <a:gd name="connsiteY2" fmla="*/ 622931 h 903086"/>
              <a:gd name="connsiteX3" fmla="*/ 1166279 w 1176933"/>
              <a:gd name="connsiteY3" fmla="*/ 205748 h 903086"/>
              <a:gd name="connsiteX4" fmla="*/ 935723 w 1176933"/>
              <a:gd name="connsiteY4" fmla="*/ 24779 h 903086"/>
              <a:gd name="connsiteX5" fmla="*/ 395785 w 1176933"/>
              <a:gd name="connsiteY5" fmla="*/ 45780 h 903086"/>
              <a:gd name="connsiteX6" fmla="*/ 2702 w 1176933"/>
              <a:gd name="connsiteY6" fmla="*/ 603875 h 903086"/>
              <a:gd name="connsiteX7" fmla="*/ 519831 w 1176933"/>
              <a:gd name="connsiteY7" fmla="*/ 788879 h 903086"/>
              <a:gd name="connsiteX8" fmla="*/ 583729 w 1176933"/>
              <a:gd name="connsiteY8" fmla="*/ 903086 h 903086"/>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4 w 1144038"/>
              <a:gd name="connsiteY0" fmla="*/ 914274 h 914274"/>
              <a:gd name="connsiteX1" fmla="*/ 765893 w 1144038"/>
              <a:gd name="connsiteY1" fmla="*/ 825855 h 914274"/>
              <a:gd name="connsiteX2" fmla="*/ 1070787 w 1144038"/>
              <a:gd name="connsiteY2" fmla="*/ 634119 h 914274"/>
              <a:gd name="connsiteX3" fmla="*/ 1133384 w 1144038"/>
              <a:gd name="connsiteY3" fmla="*/ 216936 h 914274"/>
              <a:gd name="connsiteX4" fmla="*/ 902828 w 1144038"/>
              <a:gd name="connsiteY4" fmla="*/ 35967 h 914274"/>
              <a:gd name="connsiteX5" fmla="*/ 362890 w 1144038"/>
              <a:gd name="connsiteY5" fmla="*/ 56968 h 914274"/>
              <a:gd name="connsiteX6" fmla="*/ 2851 w 1144038"/>
              <a:gd name="connsiteY6" fmla="*/ 610585 h 914274"/>
              <a:gd name="connsiteX7" fmla="*/ 486936 w 1144038"/>
              <a:gd name="connsiteY7" fmla="*/ 800067 h 914274"/>
              <a:gd name="connsiteX8" fmla="*/ 550834 w 1144038"/>
              <a:gd name="connsiteY8" fmla="*/ 914274 h 914274"/>
              <a:gd name="connsiteX0" fmla="*/ 550837 w 1144041"/>
              <a:gd name="connsiteY0" fmla="*/ 905437 h 905437"/>
              <a:gd name="connsiteX1" fmla="*/ 765896 w 1144041"/>
              <a:gd name="connsiteY1" fmla="*/ 817018 h 905437"/>
              <a:gd name="connsiteX2" fmla="*/ 1070790 w 1144041"/>
              <a:gd name="connsiteY2" fmla="*/ 625282 h 905437"/>
              <a:gd name="connsiteX3" fmla="*/ 1133387 w 1144041"/>
              <a:gd name="connsiteY3" fmla="*/ 208099 h 905437"/>
              <a:gd name="connsiteX4" fmla="*/ 902831 w 1144041"/>
              <a:gd name="connsiteY4" fmla="*/ 27130 h 905437"/>
              <a:gd name="connsiteX5" fmla="*/ 362893 w 1144041"/>
              <a:gd name="connsiteY5" fmla="*/ 48131 h 905437"/>
              <a:gd name="connsiteX6" fmla="*/ 2854 w 1144041"/>
              <a:gd name="connsiteY6" fmla="*/ 601748 h 905437"/>
              <a:gd name="connsiteX7" fmla="*/ 486939 w 1144041"/>
              <a:gd name="connsiteY7" fmla="*/ 791230 h 905437"/>
              <a:gd name="connsiteX8" fmla="*/ 550837 w 1144041"/>
              <a:gd name="connsiteY8" fmla="*/ 905437 h 90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4041" h="905437">
                <a:moveTo>
                  <a:pt x="550837" y="905437"/>
                </a:moveTo>
                <a:cubicBezTo>
                  <a:pt x="625126" y="903802"/>
                  <a:pt x="679237" y="863710"/>
                  <a:pt x="765896" y="817018"/>
                </a:cubicBezTo>
                <a:cubicBezTo>
                  <a:pt x="852555" y="770326"/>
                  <a:pt x="1009542" y="726768"/>
                  <a:pt x="1070790" y="625282"/>
                </a:cubicBezTo>
                <a:cubicBezTo>
                  <a:pt x="1132038" y="523796"/>
                  <a:pt x="1161380" y="307791"/>
                  <a:pt x="1133387" y="208099"/>
                </a:cubicBezTo>
                <a:cubicBezTo>
                  <a:pt x="1105394" y="108407"/>
                  <a:pt x="1022719" y="53848"/>
                  <a:pt x="902831" y="27130"/>
                </a:cubicBezTo>
                <a:cubicBezTo>
                  <a:pt x="782943" y="412"/>
                  <a:pt x="513213" y="-25440"/>
                  <a:pt x="362893" y="48131"/>
                </a:cubicBezTo>
                <a:cubicBezTo>
                  <a:pt x="212573" y="121702"/>
                  <a:pt x="-28964" y="168558"/>
                  <a:pt x="2854" y="601748"/>
                </a:cubicBezTo>
                <a:cubicBezTo>
                  <a:pt x="40207" y="875873"/>
                  <a:pt x="350499" y="788031"/>
                  <a:pt x="486939" y="791230"/>
                </a:cubicBezTo>
                <a:cubicBezTo>
                  <a:pt x="640409" y="814584"/>
                  <a:pt x="550837" y="905437"/>
                  <a:pt x="550837" y="905437"/>
                </a:cubicBezTo>
                <a:close/>
              </a:path>
            </a:pathLst>
          </a:custGeom>
          <a:noFill/>
          <a:ln w="19050" cap="flat">
            <a:solidFill>
              <a:schemeClr val="tx1"/>
            </a:solidFill>
            <a:prstDash val="solid"/>
            <a:miter/>
          </a:ln>
        </p:spPr>
        <p:txBody>
          <a:bodyPr rtlCol="0" anchor="ctr"/>
          <a:lstStyle/>
          <a:p>
            <a:endParaRPr lang="en-US"/>
          </a:p>
        </p:txBody>
      </p:sp>
      <p:graphicFrame>
        <p:nvGraphicFramePr>
          <p:cNvPr id="8" name="Content Placeholder 7">
            <a:extLst>
              <a:ext uri="{FF2B5EF4-FFF2-40B4-BE49-F238E27FC236}">
                <a16:creationId xmlns:a16="http://schemas.microsoft.com/office/drawing/2014/main" id="{E14DED73-F5C3-776F-07D0-D06055F514C2}"/>
              </a:ext>
            </a:extLst>
          </p:cNvPr>
          <p:cNvGraphicFramePr>
            <a:graphicFrameLocks noGrp="1"/>
          </p:cNvGraphicFramePr>
          <p:nvPr>
            <p:ph sz="half" idx="2"/>
            <p:extLst>
              <p:ext uri="{D42A27DB-BD31-4B8C-83A1-F6EECF244321}">
                <p14:modId xmlns:p14="http://schemas.microsoft.com/office/powerpoint/2010/main" val="3211588747"/>
              </p:ext>
            </p:extLst>
          </p:nvPr>
        </p:nvGraphicFramePr>
        <p:xfrm>
          <a:off x="6767798" y="3282713"/>
          <a:ext cx="5165445" cy="2783124"/>
        </p:xfrm>
        <a:graphic>
          <a:graphicData uri="http://schemas.openxmlformats.org/drawingml/2006/table">
            <a:tbl>
              <a:tblPr firstRow="1" firstCol="1" bandRow="1">
                <a:tableStyleId>{D7AC3CCA-C797-4891-BE02-D94E43425B78}</a:tableStyleId>
              </a:tblPr>
              <a:tblGrid>
                <a:gridCol w="1721815">
                  <a:extLst>
                    <a:ext uri="{9D8B030D-6E8A-4147-A177-3AD203B41FA5}">
                      <a16:colId xmlns:a16="http://schemas.microsoft.com/office/drawing/2014/main" val="3272780756"/>
                    </a:ext>
                  </a:extLst>
                </a:gridCol>
                <a:gridCol w="1721815">
                  <a:extLst>
                    <a:ext uri="{9D8B030D-6E8A-4147-A177-3AD203B41FA5}">
                      <a16:colId xmlns:a16="http://schemas.microsoft.com/office/drawing/2014/main" val="1208154575"/>
                    </a:ext>
                  </a:extLst>
                </a:gridCol>
                <a:gridCol w="1721815">
                  <a:extLst>
                    <a:ext uri="{9D8B030D-6E8A-4147-A177-3AD203B41FA5}">
                      <a16:colId xmlns:a16="http://schemas.microsoft.com/office/drawing/2014/main" val="3288043488"/>
                    </a:ext>
                  </a:extLst>
                </a:gridCol>
              </a:tblGrid>
              <a:tr h="951600">
                <a:tc>
                  <a:txBody>
                    <a:bodyPr/>
                    <a:lstStyle/>
                    <a:p>
                      <a:pPr algn="ctr"/>
                      <a:endParaRPr lang="en-US" sz="2800" b="1" i="0" dirty="0">
                        <a:latin typeface="The Hand Extrablack" panose="03070502030502020204" pitchFamily="66" charset="0"/>
                      </a:endParaRPr>
                    </a:p>
                  </a:txBody>
                  <a:tcPr anchor="ctr">
                    <a:solidFill>
                      <a:schemeClr val="bg2">
                        <a:lumMod val="50000"/>
                      </a:schemeClr>
                    </a:solidFill>
                  </a:tcPr>
                </a:tc>
                <a:tc>
                  <a:txBody>
                    <a:bodyPr/>
                    <a:lstStyle/>
                    <a:p>
                      <a:pPr algn="ctr"/>
                      <a:r>
                        <a:rPr lang="en-US" sz="2800" b="1" i="0" dirty="0">
                          <a:latin typeface="The Hand Extrablack" panose="03070502030502020204" pitchFamily="66" charset="0"/>
                        </a:rPr>
                        <a:t>Good Review </a:t>
                      </a:r>
                    </a:p>
                    <a:p>
                      <a:pPr algn="ctr"/>
                      <a:r>
                        <a:rPr lang="en-US" sz="2800" b="1" i="0" dirty="0">
                          <a:latin typeface="The Hand Extrablack" panose="03070502030502020204" pitchFamily="66" charset="0"/>
                        </a:rPr>
                        <a:t>(&gt;3 stars)</a:t>
                      </a:r>
                    </a:p>
                  </a:txBody>
                  <a:tcPr anchor="ctr">
                    <a:solidFill>
                      <a:schemeClr val="bg2">
                        <a:lumMod val="90000"/>
                      </a:schemeClr>
                    </a:solidFill>
                  </a:tcPr>
                </a:tc>
                <a:tc>
                  <a:txBody>
                    <a:bodyPr/>
                    <a:lstStyle/>
                    <a:p>
                      <a:pPr algn="ctr"/>
                      <a:r>
                        <a:rPr lang="en-US" sz="2800" b="1" i="0" dirty="0">
                          <a:latin typeface="The Hand Extrablack" panose="03070502030502020204" pitchFamily="66" charset="0"/>
                        </a:rPr>
                        <a:t>Bad Review </a:t>
                      </a:r>
                    </a:p>
                    <a:p>
                      <a:pPr algn="ctr"/>
                      <a:r>
                        <a:rPr lang="en-US" sz="2800" b="1" i="0" dirty="0">
                          <a:latin typeface="The Hand Extrablack" panose="03070502030502020204" pitchFamily="66" charset="0"/>
                        </a:rPr>
                        <a:t>(&lt;= 3 stars)</a:t>
                      </a:r>
                    </a:p>
                  </a:txBody>
                  <a:tcPr anchor="ctr">
                    <a:solidFill>
                      <a:schemeClr val="bg2">
                        <a:lumMod val="90000"/>
                      </a:schemeClr>
                    </a:solidFill>
                  </a:tcPr>
                </a:tc>
                <a:extLst>
                  <a:ext uri="{0D108BD9-81ED-4DB2-BD59-A6C34878D82A}">
                    <a16:rowId xmlns:a16="http://schemas.microsoft.com/office/drawing/2014/main" val="3353418663"/>
                  </a:ext>
                </a:extLst>
              </a:tr>
              <a:tr h="951600">
                <a:tc>
                  <a:txBody>
                    <a:bodyPr/>
                    <a:lstStyle/>
                    <a:p>
                      <a:pPr algn="ctr"/>
                      <a:r>
                        <a:rPr lang="en-US" sz="2800" b="1" i="0" dirty="0">
                          <a:latin typeface="The Hand Extrablack" panose="03070502030502020204" pitchFamily="66" charset="0"/>
                        </a:rPr>
                        <a:t>Review </a:t>
                      </a:r>
                    </a:p>
                    <a:p>
                      <a:pPr algn="ctr"/>
                      <a:r>
                        <a:rPr lang="en-US" sz="2800" b="1" i="0" dirty="0">
                          <a:latin typeface="The Hand Extrablack" panose="03070502030502020204" pitchFamily="66" charset="0"/>
                        </a:rPr>
                        <a:t>break-down</a:t>
                      </a:r>
                    </a:p>
                  </a:txBody>
                  <a:tcPr anchor="ctr">
                    <a:solidFill>
                      <a:schemeClr val="bg2"/>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800" b="1" i="0" dirty="0">
                          <a:latin typeface="The Hand Black" panose="03070502030502020204" pitchFamily="66" charset="0"/>
                        </a:rPr>
                        <a:t>65</a:t>
                      </a:r>
                    </a:p>
                  </a:txBody>
                  <a:tcPr anchor="ctr">
                    <a:solidFill>
                      <a:schemeClr val="bg2"/>
                    </a:solidFill>
                  </a:tcPr>
                </a:tc>
                <a:tc>
                  <a:txBody>
                    <a:bodyPr/>
                    <a:lstStyle/>
                    <a:p>
                      <a:pPr algn="ctr"/>
                      <a:r>
                        <a:rPr lang="en-US" sz="2800" b="1" i="0" dirty="0">
                          <a:latin typeface="The Hand Black" panose="03070502030502020204" pitchFamily="66" charset="0"/>
                        </a:rPr>
                        <a:t>42</a:t>
                      </a:r>
                    </a:p>
                  </a:txBody>
                  <a:tcPr anchor="ctr">
                    <a:solidFill>
                      <a:schemeClr val="bg2"/>
                    </a:solidFill>
                  </a:tcPr>
                </a:tc>
                <a:extLst>
                  <a:ext uri="{0D108BD9-81ED-4DB2-BD59-A6C34878D82A}">
                    <a16:rowId xmlns:a16="http://schemas.microsoft.com/office/drawing/2014/main" val="1498155873"/>
                  </a:ext>
                </a:extLst>
              </a:tr>
              <a:tr h="879924">
                <a:tc>
                  <a:txBody>
                    <a:bodyPr/>
                    <a:lstStyle/>
                    <a:p>
                      <a:pPr algn="ctr"/>
                      <a:r>
                        <a:rPr lang="en-US" sz="2800" b="1" i="0" dirty="0">
                          <a:latin typeface="The Hand Extrablack" panose="03070502030502020204" pitchFamily="66" charset="0"/>
                        </a:rPr>
                        <a:t>Sentiment Ratio*</a:t>
                      </a:r>
                    </a:p>
                  </a:txBody>
                  <a:tcPr anchor="ctr">
                    <a:solidFill>
                      <a:schemeClr val="bg2"/>
                    </a:solidFill>
                  </a:tcPr>
                </a:tc>
                <a:tc>
                  <a:txBody>
                    <a:bodyPr/>
                    <a:lstStyle/>
                    <a:p>
                      <a:pPr algn="ctr"/>
                      <a:r>
                        <a:rPr lang="en-US" sz="2800" b="1" i="0" dirty="0">
                          <a:latin typeface="The Hand Black" panose="03070502030502020204" pitchFamily="66" charset="0"/>
                        </a:rPr>
                        <a:t>5.45</a:t>
                      </a:r>
                    </a:p>
                  </a:txBody>
                  <a:tcPr anchor="ctr">
                    <a:solidFill>
                      <a:schemeClr val="bg2"/>
                    </a:solidFill>
                  </a:tcPr>
                </a:tc>
                <a:tc>
                  <a:txBody>
                    <a:bodyPr/>
                    <a:lstStyle/>
                    <a:p>
                      <a:pPr algn="ctr"/>
                      <a:r>
                        <a:rPr lang="en-US" sz="2800" b="1" i="0" dirty="0">
                          <a:latin typeface="The Hand Black" panose="03070502030502020204" pitchFamily="66" charset="0"/>
                        </a:rPr>
                        <a:t>0.99</a:t>
                      </a:r>
                    </a:p>
                  </a:txBody>
                  <a:tcPr anchor="ctr">
                    <a:solidFill>
                      <a:schemeClr val="bg2"/>
                    </a:solidFill>
                  </a:tcPr>
                </a:tc>
                <a:extLst>
                  <a:ext uri="{0D108BD9-81ED-4DB2-BD59-A6C34878D82A}">
                    <a16:rowId xmlns:a16="http://schemas.microsoft.com/office/drawing/2014/main" val="4033632036"/>
                  </a:ext>
                </a:extLst>
              </a:tr>
            </a:tbl>
          </a:graphicData>
        </a:graphic>
      </p:graphicFrame>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94EB4482-E469-5A6F-F266-95B6C92FBDF3}"/>
                  </a:ext>
                </a:extLst>
              </p:cNvPr>
              <p:cNvSpPr txBox="1"/>
              <p:nvPr/>
            </p:nvSpPr>
            <p:spPr>
              <a:xfrm>
                <a:off x="8279150" y="6130265"/>
                <a:ext cx="3912850" cy="882999"/>
              </a:xfrm>
              <a:prstGeom prst="rect">
                <a:avLst/>
              </a:prstGeom>
              <a:noFill/>
            </p:spPr>
            <p:txBody>
              <a:bodyPr wrap="square" rtlCol="0">
                <a:spAutoFit/>
              </a:bodyPr>
              <a:lstStyle/>
              <a:p>
                <a:r>
                  <a:rPr lang="en-US" sz="2000" b="0" dirty="0"/>
                  <a:t> * </a:t>
                </a:r>
                <a14:m>
                  <m:oMath xmlns:m="http://schemas.openxmlformats.org/officeDocument/2006/math">
                    <m:f>
                      <m:fPr>
                        <m:ctrlPr>
                          <a:rPr lang="en-US" sz="2000" b="0" i="1" smtClean="0">
                            <a:latin typeface="Cambria Math" panose="02040503050406030204" pitchFamily="18" charset="0"/>
                          </a:rPr>
                        </m:ctrlPr>
                      </m:fPr>
                      <m:num>
                        <m:r>
                          <a:rPr lang="en-US" sz="2000" b="0" i="1" smtClean="0">
                            <a:latin typeface="Cambria Math" panose="02040503050406030204" pitchFamily="18" charset="0"/>
                          </a:rPr>
                          <m:t>𝑁𝑢𝑚𝑏𝑒𝑟</m:t>
                        </m:r>
                        <m:r>
                          <a:rPr lang="en-US" sz="2000" b="0" i="1" smtClean="0">
                            <a:latin typeface="Cambria Math" panose="02040503050406030204" pitchFamily="18" charset="0"/>
                          </a:rPr>
                          <m:t> </m:t>
                        </m:r>
                        <m:r>
                          <a:rPr lang="en-US" sz="2000" b="0" i="1" smtClean="0">
                            <a:latin typeface="Cambria Math" panose="02040503050406030204" pitchFamily="18" charset="0"/>
                          </a:rPr>
                          <m:t>𝑜𝑓</m:t>
                        </m:r>
                        <m:r>
                          <a:rPr lang="en-US" sz="2000" b="0" i="1" smtClean="0">
                            <a:latin typeface="Cambria Math" panose="02040503050406030204" pitchFamily="18" charset="0"/>
                          </a:rPr>
                          <m:t> </m:t>
                        </m:r>
                        <m:r>
                          <a:rPr lang="en-US" sz="2000" b="0" i="1" smtClean="0">
                            <a:latin typeface="Cambria Math" panose="02040503050406030204" pitchFamily="18" charset="0"/>
                          </a:rPr>
                          <m:t>𝑃𝑜𝑠𝑖𝑡𝑖𝑣𝑒</m:t>
                        </m:r>
                        <m:r>
                          <a:rPr lang="en-US" sz="2000" b="0" i="1" smtClean="0">
                            <a:latin typeface="Cambria Math" panose="02040503050406030204" pitchFamily="18" charset="0"/>
                          </a:rPr>
                          <m:t> </m:t>
                        </m:r>
                        <m:r>
                          <a:rPr lang="en-US" sz="2000" b="0" i="1" smtClean="0">
                            <a:latin typeface="Cambria Math" panose="02040503050406030204" pitchFamily="18" charset="0"/>
                          </a:rPr>
                          <m:t>𝑤𝑜𝑟𝑑𝑠</m:t>
                        </m:r>
                        <m:r>
                          <a:rPr lang="en-US" sz="2000" b="0" i="1" smtClean="0">
                            <a:latin typeface="Cambria Math" panose="02040503050406030204" pitchFamily="18" charset="0"/>
                          </a:rPr>
                          <m:t> </m:t>
                        </m:r>
                        <m:r>
                          <a:rPr lang="en-US" sz="2000" b="0" i="1" smtClean="0">
                            <a:latin typeface="Cambria Math" panose="02040503050406030204" pitchFamily="18" charset="0"/>
                          </a:rPr>
                          <m:t>𝑖𝑛</m:t>
                        </m:r>
                        <m:r>
                          <a:rPr lang="en-US" sz="2000" b="0" i="1" smtClean="0">
                            <a:latin typeface="Cambria Math" panose="02040503050406030204" pitchFamily="18" charset="0"/>
                          </a:rPr>
                          <m:t> </m:t>
                        </m:r>
                        <m:r>
                          <a:rPr lang="en-US" sz="2000" b="0" i="1" smtClean="0">
                            <a:latin typeface="Cambria Math" panose="02040503050406030204" pitchFamily="18" charset="0"/>
                          </a:rPr>
                          <m:t>𝑟𝑒𝑣𝑖𝑒𝑤</m:t>
                        </m:r>
                      </m:num>
                      <m:den>
                        <m:r>
                          <a:rPr lang="en-US" sz="2000" b="0" i="1" smtClean="0">
                            <a:latin typeface="Cambria Math" panose="02040503050406030204" pitchFamily="18" charset="0"/>
                          </a:rPr>
                          <m:t>𝑁𝑢𝑚𝑏𝑒𝑟</m:t>
                        </m:r>
                        <m:r>
                          <a:rPr lang="en-US" sz="2000" b="0" i="1" smtClean="0">
                            <a:latin typeface="Cambria Math" panose="02040503050406030204" pitchFamily="18" charset="0"/>
                          </a:rPr>
                          <m:t> </m:t>
                        </m:r>
                        <m:r>
                          <a:rPr lang="en-US" sz="2000" b="0" i="1" smtClean="0">
                            <a:latin typeface="Cambria Math" panose="02040503050406030204" pitchFamily="18" charset="0"/>
                          </a:rPr>
                          <m:t>𝑜𝑓</m:t>
                        </m:r>
                        <m:r>
                          <a:rPr lang="en-US" sz="2000" b="0" i="1" smtClean="0">
                            <a:latin typeface="Cambria Math" panose="02040503050406030204" pitchFamily="18" charset="0"/>
                          </a:rPr>
                          <m:t> </m:t>
                        </m:r>
                        <m:r>
                          <a:rPr lang="en-US" sz="2000" b="0" i="1" smtClean="0">
                            <a:latin typeface="Cambria Math" panose="02040503050406030204" pitchFamily="18" charset="0"/>
                          </a:rPr>
                          <m:t>𝑁𝑒𝑔𝑎𝑡𝑖𝑣𝑒</m:t>
                        </m:r>
                        <m:r>
                          <a:rPr lang="en-US" sz="2000" b="0" i="1" smtClean="0">
                            <a:latin typeface="Cambria Math" panose="02040503050406030204" pitchFamily="18" charset="0"/>
                          </a:rPr>
                          <m:t> </m:t>
                        </m:r>
                        <m:r>
                          <a:rPr lang="en-US" sz="2000" b="0" i="1" smtClean="0">
                            <a:latin typeface="Cambria Math" panose="02040503050406030204" pitchFamily="18" charset="0"/>
                          </a:rPr>
                          <m:t>𝑤𝑜𝑟𝑑𝑠</m:t>
                        </m:r>
                        <m:r>
                          <a:rPr lang="en-US" sz="2000" b="0" i="1" smtClean="0">
                            <a:latin typeface="Cambria Math" panose="02040503050406030204" pitchFamily="18" charset="0"/>
                          </a:rPr>
                          <m:t> </m:t>
                        </m:r>
                        <m:r>
                          <a:rPr lang="en-US" sz="2000" b="0" i="1" smtClean="0">
                            <a:latin typeface="Cambria Math" panose="02040503050406030204" pitchFamily="18" charset="0"/>
                          </a:rPr>
                          <m:t>𝑖𝑛</m:t>
                        </m:r>
                        <m:r>
                          <a:rPr lang="en-US" sz="2000" b="0" i="1" smtClean="0">
                            <a:latin typeface="Cambria Math" panose="02040503050406030204" pitchFamily="18" charset="0"/>
                          </a:rPr>
                          <m:t> </m:t>
                        </m:r>
                        <m:r>
                          <a:rPr lang="en-US" sz="2000" b="0" i="1" smtClean="0">
                            <a:latin typeface="Cambria Math" panose="02040503050406030204" pitchFamily="18" charset="0"/>
                          </a:rPr>
                          <m:t>𝑟𝑒𝑣𝑖𝑒𝑤</m:t>
                        </m:r>
                      </m:den>
                    </m:f>
                    <m:r>
                      <a:rPr lang="en-US" sz="2000" b="0" i="1" smtClean="0">
                        <a:latin typeface="Cambria Math" panose="02040503050406030204" pitchFamily="18" charset="0"/>
                      </a:rPr>
                      <m:t> </m:t>
                    </m:r>
                  </m:oMath>
                </a14:m>
                <a:endParaRPr lang="en-US" sz="2000" b="0" dirty="0"/>
              </a:p>
              <a:p>
                <a:endParaRPr lang="en-US" sz="2000" dirty="0"/>
              </a:p>
            </p:txBody>
          </p:sp>
        </mc:Choice>
        <mc:Fallback xmlns="">
          <p:sp>
            <p:nvSpPr>
              <p:cNvPr id="11" name="TextBox 10">
                <a:extLst>
                  <a:ext uri="{FF2B5EF4-FFF2-40B4-BE49-F238E27FC236}">
                    <a16:creationId xmlns:a16="http://schemas.microsoft.com/office/drawing/2014/main" id="{94EB4482-E469-5A6F-F266-95B6C92FBDF3}"/>
                  </a:ext>
                </a:extLst>
              </p:cNvPr>
              <p:cNvSpPr txBox="1">
                <a:spLocks noRot="1" noChangeAspect="1" noMove="1" noResize="1" noEditPoints="1" noAdjustHandles="1" noChangeArrowheads="1" noChangeShapeType="1" noTextEdit="1"/>
              </p:cNvSpPr>
              <p:nvPr/>
            </p:nvSpPr>
            <p:spPr>
              <a:xfrm>
                <a:off x="8279150" y="6130265"/>
                <a:ext cx="3912850" cy="882999"/>
              </a:xfrm>
              <a:prstGeom prst="rect">
                <a:avLst/>
              </a:prstGeom>
              <a:blipFill>
                <a:blip r:embed="rId3"/>
                <a:stretch>
                  <a:fillRect l="-323"/>
                </a:stretch>
              </a:blipFill>
            </p:spPr>
            <p:txBody>
              <a:bodyPr/>
              <a:lstStyle/>
              <a:p>
                <a:r>
                  <a:rPr lang="en-US">
                    <a:noFill/>
                  </a:rPr>
                  <a:t> </a:t>
                </a:r>
              </a:p>
            </p:txBody>
          </p:sp>
        </mc:Fallback>
      </mc:AlternateContent>
      <p:sp>
        <p:nvSpPr>
          <p:cNvPr id="3" name="Content Placeholder 2">
            <a:extLst>
              <a:ext uri="{FF2B5EF4-FFF2-40B4-BE49-F238E27FC236}">
                <a16:creationId xmlns:a16="http://schemas.microsoft.com/office/drawing/2014/main" id="{868E455D-A81C-5F46-896C-91A8FF2F989A}"/>
              </a:ext>
            </a:extLst>
          </p:cNvPr>
          <p:cNvSpPr>
            <a:spLocks noGrp="1"/>
          </p:cNvSpPr>
          <p:nvPr>
            <p:ph sz="half" idx="1"/>
          </p:nvPr>
        </p:nvSpPr>
        <p:spPr/>
        <p:txBody>
          <a:bodyPr/>
          <a:lstStyle/>
          <a:p>
            <a:endParaRPr lang="en-US"/>
          </a:p>
        </p:txBody>
      </p:sp>
      <p:pic>
        <p:nvPicPr>
          <p:cNvPr id="4098" name="Picture 2">
            <a:extLst>
              <a:ext uri="{FF2B5EF4-FFF2-40B4-BE49-F238E27FC236}">
                <a16:creationId xmlns:a16="http://schemas.microsoft.com/office/drawing/2014/main" id="{559164EC-F0C8-DFD1-0D1F-005FA16C98E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633" r="20061"/>
          <a:stretch/>
        </p:blipFill>
        <p:spPr bwMode="auto">
          <a:xfrm>
            <a:off x="-25" y="-5148"/>
            <a:ext cx="6512856" cy="6867144"/>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00A6D816-66B7-C544-45B0-6B4B820722B0}"/>
              </a:ext>
            </a:extLst>
          </p:cNvPr>
          <p:cNvSpPr>
            <a:spLocks noGrp="1"/>
          </p:cNvSpPr>
          <p:nvPr>
            <p:ph type="title"/>
          </p:nvPr>
        </p:nvSpPr>
        <p:spPr>
          <a:xfrm>
            <a:off x="6946852" y="787180"/>
            <a:ext cx="4291783" cy="1924215"/>
          </a:xfrm>
        </p:spPr>
        <p:txBody>
          <a:bodyPr vert="horz" lIns="91440" tIns="45720" rIns="91440" bIns="45720" rtlCol="0" anchor="ctr">
            <a:normAutofit fontScale="90000"/>
          </a:bodyPr>
          <a:lstStyle/>
          <a:p>
            <a:pPr algn="ctr"/>
            <a:r>
              <a:rPr lang="en-US" sz="5400" kern="1200" spc="100" baseline="0" dirty="0">
                <a:solidFill>
                  <a:schemeClr val="tx1"/>
                </a:solidFill>
                <a:latin typeface="The Serif Hand Extrablack" panose="03070502030502020204" pitchFamily="66" charset="0"/>
              </a:rPr>
              <a:t>Review word analysis of a closed bakery</a:t>
            </a:r>
          </a:p>
        </p:txBody>
      </p:sp>
    </p:spTree>
    <p:extLst>
      <p:ext uri="{BB962C8B-B14F-4D97-AF65-F5344CB8AC3E}">
        <p14:creationId xmlns:p14="http://schemas.microsoft.com/office/powerpoint/2010/main" val="816422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E522D-B456-EDBA-6ABC-E88F03E4C054}"/>
              </a:ext>
            </a:extLst>
          </p:cNvPr>
          <p:cNvSpPr>
            <a:spLocks noGrp="1"/>
          </p:cNvSpPr>
          <p:nvPr>
            <p:ph type="title"/>
          </p:nvPr>
        </p:nvSpPr>
        <p:spPr>
          <a:xfrm>
            <a:off x="692457" y="558209"/>
            <a:ext cx="5191988" cy="903409"/>
          </a:xfrm>
        </p:spPr>
        <p:txBody>
          <a:bodyPr anchor="ctr"/>
          <a:lstStyle/>
          <a:p>
            <a:pPr algn="ctr"/>
            <a:r>
              <a:rPr lang="en-US" spc="300" dirty="0">
                <a:latin typeface="The Serif Hand Extrablack" panose="03070502030502020204" pitchFamily="66" charset="0"/>
              </a:rPr>
              <a:t>GOOD REVIEWS</a:t>
            </a:r>
          </a:p>
        </p:txBody>
      </p:sp>
      <p:sp>
        <p:nvSpPr>
          <p:cNvPr id="5" name="Title 1">
            <a:extLst>
              <a:ext uri="{FF2B5EF4-FFF2-40B4-BE49-F238E27FC236}">
                <a16:creationId xmlns:a16="http://schemas.microsoft.com/office/drawing/2014/main" id="{6E64ED30-BE58-33EB-B30B-AD8A99D31AB7}"/>
              </a:ext>
            </a:extLst>
          </p:cNvPr>
          <p:cNvSpPr txBox="1">
            <a:spLocks/>
          </p:cNvSpPr>
          <p:nvPr/>
        </p:nvSpPr>
        <p:spPr>
          <a:xfrm>
            <a:off x="6523049" y="580510"/>
            <a:ext cx="5093215" cy="903409"/>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800" b="1" kern="1200" spc="100" baseline="0">
                <a:solidFill>
                  <a:schemeClr val="tx1"/>
                </a:solidFill>
                <a:latin typeface="+mj-lt"/>
                <a:ea typeface="+mj-ea"/>
                <a:cs typeface="+mj-cs"/>
              </a:defRPr>
            </a:lvl1pPr>
          </a:lstStyle>
          <a:p>
            <a:pPr algn="ctr"/>
            <a:r>
              <a:rPr lang="en-US" spc="300" dirty="0">
                <a:latin typeface="The Serif Hand Extrablack" panose="03070502030502020204" pitchFamily="66" charset="0"/>
              </a:rPr>
              <a:t>BAD REVIEWS</a:t>
            </a:r>
          </a:p>
        </p:txBody>
      </p:sp>
      <p:pic>
        <p:nvPicPr>
          <p:cNvPr id="1028" name="Picture 4">
            <a:extLst>
              <a:ext uri="{FF2B5EF4-FFF2-40B4-BE49-F238E27FC236}">
                <a16:creationId xmlns:a16="http://schemas.microsoft.com/office/drawing/2014/main" id="{79744995-9F04-D300-E7A5-8F661C152863}"/>
              </a:ext>
            </a:extLst>
          </p:cNvPr>
          <p:cNvPicPr>
            <a:picLocks noGrp="1" noChangeAspect="1" noChangeArrowheads="1"/>
          </p:cNvPicPr>
          <p:nvPr>
            <p:ph sz="half" idx="1"/>
          </p:nvPr>
        </p:nvPicPr>
        <p:blipFill rotWithShape="1">
          <a:blip r:embed="rId3">
            <a:extLst>
              <a:ext uri="{28A0092B-C50C-407E-A947-70E740481C1C}">
                <a14:useLocalDpi xmlns:a14="http://schemas.microsoft.com/office/drawing/2010/main" val="0"/>
              </a:ext>
            </a:extLst>
          </a:blip>
          <a:srcRect l="17877" r="18537"/>
          <a:stretch/>
        </p:blipFill>
        <p:spPr bwMode="auto">
          <a:xfrm>
            <a:off x="809570" y="1461618"/>
            <a:ext cx="4957762" cy="480974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B3B045D4-810A-F5F4-99D3-8EDA9CC8A3BC}"/>
              </a:ext>
            </a:extLst>
          </p:cNvPr>
          <p:cNvPicPr>
            <a:picLocks noGrp="1" noChangeAspect="1" noChangeArrowheads="1"/>
          </p:cNvPicPr>
          <p:nvPr>
            <p:ph sz="half" idx="2"/>
          </p:nvPr>
        </p:nvPicPr>
        <p:blipFill rotWithShape="1">
          <a:blip r:embed="rId4">
            <a:extLst>
              <a:ext uri="{28A0092B-C50C-407E-A947-70E740481C1C}">
                <a14:useLocalDpi xmlns:a14="http://schemas.microsoft.com/office/drawing/2010/main" val="0"/>
              </a:ext>
            </a:extLst>
          </a:blip>
          <a:srcRect l="18113" r="18300"/>
          <a:stretch/>
        </p:blipFill>
        <p:spPr bwMode="auto">
          <a:xfrm>
            <a:off x="6590775" y="1461618"/>
            <a:ext cx="4957762" cy="4809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99122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E2A96188-384C-4341-9EEB-967A9341C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F77BBD-2E00-CD95-44C1-2C50D74B60FC}"/>
              </a:ext>
            </a:extLst>
          </p:cNvPr>
          <p:cNvSpPr>
            <a:spLocks noGrp="1"/>
          </p:cNvSpPr>
          <p:nvPr>
            <p:ph type="title"/>
          </p:nvPr>
        </p:nvSpPr>
        <p:spPr>
          <a:xfrm>
            <a:off x="700148" y="4662010"/>
            <a:ext cx="5952442" cy="1693899"/>
          </a:xfrm>
        </p:spPr>
        <p:txBody>
          <a:bodyPr>
            <a:normAutofit/>
          </a:bodyPr>
          <a:lstStyle/>
          <a:p>
            <a:pPr algn="ctr"/>
            <a:r>
              <a:rPr lang="en-US" sz="4400" dirty="0">
                <a:latin typeface="The Serif Hand Extrablack" panose="03070502030502020204" pitchFamily="66" charset="0"/>
              </a:rPr>
              <a:t>Population (not) staying at home</a:t>
            </a:r>
          </a:p>
        </p:txBody>
      </p:sp>
      <p:sp>
        <p:nvSpPr>
          <p:cNvPr id="41" name="Freeform: Shape 40">
            <a:extLst>
              <a:ext uri="{FF2B5EF4-FFF2-40B4-BE49-F238E27FC236}">
                <a16:creationId xmlns:a16="http://schemas.microsoft.com/office/drawing/2014/main" id="{C535A640-1948-4AFD-A0B7-19AFDA955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2728" y="698785"/>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solidFill>
            <a:schemeClr val="bg1"/>
          </a:solidFill>
          <a:ln w="19050" cap="flat">
            <a:noFill/>
            <a:prstDash val="solid"/>
            <a:miter/>
          </a:ln>
        </p:spPr>
        <p:txBody>
          <a:bodyPr wrap="square" rtlCol="0" anchor="ctr">
            <a:noAutofit/>
          </a:bodyPr>
          <a:lstStyle/>
          <a:p>
            <a:endParaRPr lang="en-US"/>
          </a:p>
        </p:txBody>
      </p:sp>
      <p:sp>
        <p:nvSpPr>
          <p:cNvPr id="43" name="Freeform: Shape 42">
            <a:extLst>
              <a:ext uri="{FF2B5EF4-FFF2-40B4-BE49-F238E27FC236}">
                <a16:creationId xmlns:a16="http://schemas.microsoft.com/office/drawing/2014/main" id="{8937C130-01E6-4BEB-89A6-F15DD7EE9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957" y="751140"/>
            <a:ext cx="5574757" cy="3858515"/>
          </a:xfrm>
          <a:custGeom>
            <a:avLst/>
            <a:gdLst>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34742 w 11603130"/>
              <a:gd name="connsiteY11" fmla="*/ 5912754 h 6362961"/>
              <a:gd name="connsiteX12" fmla="*/ 8343333 w 11603130"/>
              <a:gd name="connsiteY12" fmla="*/ 6362961 h 6362961"/>
              <a:gd name="connsiteX13" fmla="*/ 8951337 w 11603130"/>
              <a:gd name="connsiteY13" fmla="*/ 5912879 h 6362961"/>
              <a:gd name="connsiteX14" fmla="*/ 9710371 w 11603130"/>
              <a:gd name="connsiteY14" fmla="*/ 5911624 h 6362961"/>
              <a:gd name="connsiteX15" fmla="*/ 9804791 w 11603130"/>
              <a:gd name="connsiteY15" fmla="*/ 5908320 h 6362961"/>
              <a:gd name="connsiteX16" fmla="*/ 9863784 w 11603130"/>
              <a:gd name="connsiteY16" fmla="*/ 5909115 h 6362961"/>
              <a:gd name="connsiteX17" fmla="*/ 10007288 w 11603130"/>
              <a:gd name="connsiteY17" fmla="*/ 5914499 h 6362961"/>
              <a:gd name="connsiteX18" fmla="*/ 10927227 w 11603130"/>
              <a:gd name="connsiteY18" fmla="*/ 5922366 h 6362961"/>
              <a:gd name="connsiteX19" fmla="*/ 11562333 w 11603130"/>
              <a:gd name="connsiteY19" fmla="*/ 5906085 h 6362961"/>
              <a:gd name="connsiteX20" fmla="*/ 11571244 w 11603130"/>
              <a:gd name="connsiteY20" fmla="*/ 2621674 h 6362961"/>
              <a:gd name="connsiteX21" fmla="*/ 11561892 w 11603130"/>
              <a:gd name="connsiteY21" fmla="*/ 176313 h 6362961"/>
              <a:gd name="connsiteX22" fmla="*/ 11289537 w 11603130"/>
              <a:gd name="connsiteY22" fmla="*/ 107615 h 6362961"/>
              <a:gd name="connsiteX23" fmla="*/ 10689999 w 11603130"/>
              <a:gd name="connsiteY23" fmla="*/ 70591 h 6362961"/>
              <a:gd name="connsiteX24" fmla="*/ 7599878 w 11603130"/>
              <a:gd name="connsiteY24" fmla="*/ 7591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168400 w 11603130"/>
              <a:gd name="connsiteY10" fmla="*/ 5914173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8143603 w 11603130"/>
              <a:gd name="connsiteY9" fmla="*/ 5913030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5623915 w 11603130"/>
              <a:gd name="connsiteY8" fmla="*/ 5947064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6347077 w 11603130"/>
              <a:gd name="connsiteY9" fmla="*/ 5954091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8444794 w 11603130"/>
              <a:gd name="connsiteY10" fmla="*/ 5914172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62961"/>
              <a:gd name="connsiteX1" fmla="*/ 304663 w 11603130"/>
              <a:gd name="connsiteY1" fmla="*/ 10761 h 6362961"/>
              <a:gd name="connsiteX2" fmla="*/ 0 w 11603130"/>
              <a:gd name="connsiteY2" fmla="*/ 47942 h 6362961"/>
              <a:gd name="connsiteX3" fmla="*/ 0 w 11603130"/>
              <a:gd name="connsiteY3" fmla="*/ 909146 h 6362961"/>
              <a:gd name="connsiteX4" fmla="*/ 4597 w 11603130"/>
              <a:gd name="connsiteY4" fmla="*/ 909146 h 6362961"/>
              <a:gd name="connsiteX5" fmla="*/ 8568 w 11603130"/>
              <a:gd name="connsiteY5" fmla="*/ 1088908 h 6362961"/>
              <a:gd name="connsiteX6" fmla="*/ 88972 w 11603130"/>
              <a:gd name="connsiteY6" fmla="*/ 3523848 h 6362961"/>
              <a:gd name="connsiteX7" fmla="*/ 148480 w 11603130"/>
              <a:gd name="connsiteY7" fmla="*/ 5930841 h 6362961"/>
              <a:gd name="connsiteX8" fmla="*/ 2638911 w 11603130"/>
              <a:gd name="connsiteY8" fmla="*/ 5933377 h 6362961"/>
              <a:gd name="connsiteX9" fmla="*/ 4080684 w 11603130"/>
              <a:gd name="connsiteY9" fmla="*/ 5926717 h 6362961"/>
              <a:gd name="connsiteX10" fmla="*/ 5045206 w 11603130"/>
              <a:gd name="connsiteY10" fmla="*/ 5927859 h 6362961"/>
              <a:gd name="connsiteX11" fmla="*/ 8343333 w 11603130"/>
              <a:gd name="connsiteY11" fmla="*/ 6362961 h 6362961"/>
              <a:gd name="connsiteX12" fmla="*/ 8951337 w 11603130"/>
              <a:gd name="connsiteY12" fmla="*/ 5912879 h 6362961"/>
              <a:gd name="connsiteX13" fmla="*/ 9710371 w 11603130"/>
              <a:gd name="connsiteY13" fmla="*/ 5911624 h 6362961"/>
              <a:gd name="connsiteX14" fmla="*/ 9804791 w 11603130"/>
              <a:gd name="connsiteY14" fmla="*/ 5908320 h 6362961"/>
              <a:gd name="connsiteX15" fmla="*/ 9863784 w 11603130"/>
              <a:gd name="connsiteY15" fmla="*/ 5909115 h 6362961"/>
              <a:gd name="connsiteX16" fmla="*/ 10007288 w 11603130"/>
              <a:gd name="connsiteY16" fmla="*/ 5914499 h 6362961"/>
              <a:gd name="connsiteX17" fmla="*/ 10927227 w 11603130"/>
              <a:gd name="connsiteY17" fmla="*/ 5922366 h 6362961"/>
              <a:gd name="connsiteX18" fmla="*/ 11562333 w 11603130"/>
              <a:gd name="connsiteY18" fmla="*/ 5906085 h 6362961"/>
              <a:gd name="connsiteX19" fmla="*/ 11571244 w 11603130"/>
              <a:gd name="connsiteY19" fmla="*/ 2621674 h 6362961"/>
              <a:gd name="connsiteX20" fmla="*/ 11561892 w 11603130"/>
              <a:gd name="connsiteY20" fmla="*/ 176313 h 6362961"/>
              <a:gd name="connsiteX21" fmla="*/ 11289537 w 11603130"/>
              <a:gd name="connsiteY21" fmla="*/ 107615 h 6362961"/>
              <a:gd name="connsiteX22" fmla="*/ 10689999 w 11603130"/>
              <a:gd name="connsiteY22" fmla="*/ 70591 h 6362961"/>
              <a:gd name="connsiteX23" fmla="*/ 7599878 w 11603130"/>
              <a:gd name="connsiteY23" fmla="*/ 75910 h 6362961"/>
              <a:gd name="connsiteX24" fmla="*/ 1892744 w 11603130"/>
              <a:gd name="connsiteY24" fmla="*/ 0 h 6362961"/>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8951337 w 11603130"/>
              <a:gd name="connsiteY12" fmla="*/ 5912879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42722 w 11603130"/>
              <a:gd name="connsiteY12" fmla="*/ 5885506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9863784 w 11603130"/>
              <a:gd name="connsiteY15" fmla="*/ 5909115 h 6335587"/>
              <a:gd name="connsiteX16" fmla="*/ 10007288 w 11603130"/>
              <a:gd name="connsiteY16" fmla="*/ 5914499 h 6335587"/>
              <a:gd name="connsiteX17" fmla="*/ 10927227 w 11603130"/>
              <a:gd name="connsiteY17" fmla="*/ 5922366 h 6335587"/>
              <a:gd name="connsiteX18" fmla="*/ 11562333 w 11603130"/>
              <a:gd name="connsiteY18" fmla="*/ 5906085 h 6335587"/>
              <a:gd name="connsiteX19" fmla="*/ 11571244 w 11603130"/>
              <a:gd name="connsiteY19" fmla="*/ 2621674 h 6335587"/>
              <a:gd name="connsiteX20" fmla="*/ 11561892 w 11603130"/>
              <a:gd name="connsiteY20" fmla="*/ 176313 h 6335587"/>
              <a:gd name="connsiteX21" fmla="*/ 11289537 w 11603130"/>
              <a:gd name="connsiteY21" fmla="*/ 107615 h 6335587"/>
              <a:gd name="connsiteX22" fmla="*/ 10689999 w 11603130"/>
              <a:gd name="connsiteY22" fmla="*/ 70591 h 6335587"/>
              <a:gd name="connsiteX23" fmla="*/ 7599878 w 11603130"/>
              <a:gd name="connsiteY23" fmla="*/ 75910 h 6335587"/>
              <a:gd name="connsiteX24" fmla="*/ 1892744 w 11603130"/>
              <a:gd name="connsiteY24"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408556 w 11603130"/>
              <a:gd name="connsiteY12" fmla="*/ 5899194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9804791 w 11603130"/>
              <a:gd name="connsiteY14" fmla="*/ 5908320 h 6335587"/>
              <a:gd name="connsiteX15" fmla="*/ 10007288 w 11603130"/>
              <a:gd name="connsiteY15" fmla="*/ 5914499 h 6335587"/>
              <a:gd name="connsiteX16" fmla="*/ 10927227 w 11603130"/>
              <a:gd name="connsiteY16" fmla="*/ 5922366 h 6335587"/>
              <a:gd name="connsiteX17" fmla="*/ 11562333 w 11603130"/>
              <a:gd name="connsiteY17" fmla="*/ 5906085 h 6335587"/>
              <a:gd name="connsiteX18" fmla="*/ 11571244 w 11603130"/>
              <a:gd name="connsiteY18" fmla="*/ 2621674 h 6335587"/>
              <a:gd name="connsiteX19" fmla="*/ 11561892 w 11603130"/>
              <a:gd name="connsiteY19" fmla="*/ 176313 h 6335587"/>
              <a:gd name="connsiteX20" fmla="*/ 11289537 w 11603130"/>
              <a:gd name="connsiteY20" fmla="*/ 107615 h 6335587"/>
              <a:gd name="connsiteX21" fmla="*/ 10689999 w 11603130"/>
              <a:gd name="connsiteY21" fmla="*/ 70591 h 6335587"/>
              <a:gd name="connsiteX22" fmla="*/ 7599878 w 11603130"/>
              <a:gd name="connsiteY22" fmla="*/ 75910 h 6335587"/>
              <a:gd name="connsiteX23" fmla="*/ 1892744 w 11603130"/>
              <a:gd name="connsiteY23"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710371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568 w 11603130"/>
              <a:gd name="connsiteY5" fmla="*/ 1088908 h 6335587"/>
              <a:gd name="connsiteX6" fmla="*/ 88972 w 11603130"/>
              <a:gd name="connsiteY6" fmla="*/ 3523848 h 6335587"/>
              <a:gd name="connsiteX7" fmla="*/ 148480 w 11603130"/>
              <a:gd name="connsiteY7" fmla="*/ 5930841 h 6335587"/>
              <a:gd name="connsiteX8" fmla="*/ 2638911 w 11603130"/>
              <a:gd name="connsiteY8" fmla="*/ 5933377 h 6335587"/>
              <a:gd name="connsiteX9" fmla="*/ 4080684 w 11603130"/>
              <a:gd name="connsiteY9" fmla="*/ 5926717 h 6335587"/>
              <a:gd name="connsiteX10" fmla="*/ 5045206 w 11603130"/>
              <a:gd name="connsiteY10" fmla="*/ 5927859 h 6335587"/>
              <a:gd name="connsiteX11" fmla="*/ 5855834 w 11603130"/>
              <a:gd name="connsiteY11" fmla="*/ 6335587 h 6335587"/>
              <a:gd name="connsiteX12" fmla="*/ 6274422 w 11603130"/>
              <a:gd name="connsiteY12" fmla="*/ 5903346 h 6335587"/>
              <a:gd name="connsiteX13" fmla="*/ 9098386 w 11603130"/>
              <a:gd name="connsiteY13" fmla="*/ 5911624 h 6335587"/>
              <a:gd name="connsiteX14" fmla="*/ 10007288 w 11603130"/>
              <a:gd name="connsiteY14" fmla="*/ 5914499 h 6335587"/>
              <a:gd name="connsiteX15" fmla="*/ 10927227 w 11603130"/>
              <a:gd name="connsiteY15" fmla="*/ 5922366 h 6335587"/>
              <a:gd name="connsiteX16" fmla="*/ 11562333 w 11603130"/>
              <a:gd name="connsiteY16" fmla="*/ 5906085 h 6335587"/>
              <a:gd name="connsiteX17" fmla="*/ 11571244 w 11603130"/>
              <a:gd name="connsiteY17" fmla="*/ 2621674 h 6335587"/>
              <a:gd name="connsiteX18" fmla="*/ 11561892 w 11603130"/>
              <a:gd name="connsiteY18" fmla="*/ 176313 h 6335587"/>
              <a:gd name="connsiteX19" fmla="*/ 11289537 w 11603130"/>
              <a:gd name="connsiteY19" fmla="*/ 107615 h 6335587"/>
              <a:gd name="connsiteX20" fmla="*/ 10689999 w 11603130"/>
              <a:gd name="connsiteY20" fmla="*/ 70591 h 6335587"/>
              <a:gd name="connsiteX21" fmla="*/ 7599878 w 11603130"/>
              <a:gd name="connsiteY21" fmla="*/ 75910 h 6335587"/>
              <a:gd name="connsiteX22" fmla="*/ 1892744 w 11603130"/>
              <a:gd name="connsiteY22" fmla="*/ 0 h 6335587"/>
              <a:gd name="connsiteX0" fmla="*/ 1892744 w 11603130"/>
              <a:gd name="connsiteY0" fmla="*/ 0 h 6335587"/>
              <a:gd name="connsiteX1" fmla="*/ 304663 w 11603130"/>
              <a:gd name="connsiteY1" fmla="*/ 10761 h 6335587"/>
              <a:gd name="connsiteX2" fmla="*/ 0 w 11603130"/>
              <a:gd name="connsiteY2" fmla="*/ 47942 h 6335587"/>
              <a:gd name="connsiteX3" fmla="*/ 0 w 11603130"/>
              <a:gd name="connsiteY3" fmla="*/ 909146 h 6335587"/>
              <a:gd name="connsiteX4" fmla="*/ 4597 w 11603130"/>
              <a:gd name="connsiteY4" fmla="*/ 909146 h 6335587"/>
              <a:gd name="connsiteX5" fmla="*/ 88972 w 11603130"/>
              <a:gd name="connsiteY5" fmla="*/ 3523848 h 6335587"/>
              <a:gd name="connsiteX6" fmla="*/ 148480 w 11603130"/>
              <a:gd name="connsiteY6" fmla="*/ 5930841 h 6335587"/>
              <a:gd name="connsiteX7" fmla="*/ 2638911 w 11603130"/>
              <a:gd name="connsiteY7" fmla="*/ 5933377 h 6335587"/>
              <a:gd name="connsiteX8" fmla="*/ 4080684 w 11603130"/>
              <a:gd name="connsiteY8" fmla="*/ 5926717 h 6335587"/>
              <a:gd name="connsiteX9" fmla="*/ 5045206 w 11603130"/>
              <a:gd name="connsiteY9" fmla="*/ 5927859 h 6335587"/>
              <a:gd name="connsiteX10" fmla="*/ 5855834 w 11603130"/>
              <a:gd name="connsiteY10" fmla="*/ 6335587 h 6335587"/>
              <a:gd name="connsiteX11" fmla="*/ 6274422 w 11603130"/>
              <a:gd name="connsiteY11" fmla="*/ 5903346 h 6335587"/>
              <a:gd name="connsiteX12" fmla="*/ 9098386 w 11603130"/>
              <a:gd name="connsiteY12" fmla="*/ 5911624 h 6335587"/>
              <a:gd name="connsiteX13" fmla="*/ 10007288 w 11603130"/>
              <a:gd name="connsiteY13" fmla="*/ 5914499 h 6335587"/>
              <a:gd name="connsiteX14" fmla="*/ 10927227 w 11603130"/>
              <a:gd name="connsiteY14" fmla="*/ 5922366 h 6335587"/>
              <a:gd name="connsiteX15" fmla="*/ 11562333 w 11603130"/>
              <a:gd name="connsiteY15" fmla="*/ 5906085 h 6335587"/>
              <a:gd name="connsiteX16" fmla="*/ 11571244 w 11603130"/>
              <a:gd name="connsiteY16" fmla="*/ 2621674 h 6335587"/>
              <a:gd name="connsiteX17" fmla="*/ 11561892 w 11603130"/>
              <a:gd name="connsiteY17" fmla="*/ 176313 h 6335587"/>
              <a:gd name="connsiteX18" fmla="*/ 11289537 w 11603130"/>
              <a:gd name="connsiteY18" fmla="*/ 107615 h 6335587"/>
              <a:gd name="connsiteX19" fmla="*/ 10689999 w 11603130"/>
              <a:gd name="connsiteY19" fmla="*/ 70591 h 6335587"/>
              <a:gd name="connsiteX20" fmla="*/ 7599878 w 11603130"/>
              <a:gd name="connsiteY20" fmla="*/ 75910 h 6335587"/>
              <a:gd name="connsiteX21" fmla="*/ 1892744 w 11603130"/>
              <a:gd name="connsiteY21" fmla="*/ 0 h 6335587"/>
              <a:gd name="connsiteX0" fmla="*/ 1892744 w 12087184"/>
              <a:gd name="connsiteY0" fmla="*/ 0 h 6335587"/>
              <a:gd name="connsiteX1" fmla="*/ 304663 w 12087184"/>
              <a:gd name="connsiteY1" fmla="*/ 10761 h 6335587"/>
              <a:gd name="connsiteX2" fmla="*/ 0 w 12087184"/>
              <a:gd name="connsiteY2" fmla="*/ 47942 h 6335587"/>
              <a:gd name="connsiteX3" fmla="*/ 0 w 12087184"/>
              <a:gd name="connsiteY3" fmla="*/ 909146 h 6335587"/>
              <a:gd name="connsiteX4" fmla="*/ 4597 w 12087184"/>
              <a:gd name="connsiteY4" fmla="*/ 909146 h 6335587"/>
              <a:gd name="connsiteX5" fmla="*/ 88972 w 12087184"/>
              <a:gd name="connsiteY5" fmla="*/ 3523848 h 6335587"/>
              <a:gd name="connsiteX6" fmla="*/ 148480 w 12087184"/>
              <a:gd name="connsiteY6" fmla="*/ 5930841 h 6335587"/>
              <a:gd name="connsiteX7" fmla="*/ 2638911 w 12087184"/>
              <a:gd name="connsiteY7" fmla="*/ 5933377 h 6335587"/>
              <a:gd name="connsiteX8" fmla="*/ 4080684 w 12087184"/>
              <a:gd name="connsiteY8" fmla="*/ 5926717 h 6335587"/>
              <a:gd name="connsiteX9" fmla="*/ 5045206 w 12087184"/>
              <a:gd name="connsiteY9" fmla="*/ 5927859 h 6335587"/>
              <a:gd name="connsiteX10" fmla="*/ 5855834 w 12087184"/>
              <a:gd name="connsiteY10" fmla="*/ 6335587 h 6335587"/>
              <a:gd name="connsiteX11" fmla="*/ 6274422 w 12087184"/>
              <a:gd name="connsiteY11" fmla="*/ 5903346 h 6335587"/>
              <a:gd name="connsiteX12" fmla="*/ 9098386 w 12087184"/>
              <a:gd name="connsiteY12" fmla="*/ 5911624 h 6335587"/>
              <a:gd name="connsiteX13" fmla="*/ 10007288 w 12087184"/>
              <a:gd name="connsiteY13" fmla="*/ 5914499 h 6335587"/>
              <a:gd name="connsiteX14" fmla="*/ 10927227 w 12087184"/>
              <a:gd name="connsiteY14" fmla="*/ 5922366 h 6335587"/>
              <a:gd name="connsiteX15" fmla="*/ 12085310 w 12087184"/>
              <a:gd name="connsiteY15" fmla="*/ 5921320 h 6335587"/>
              <a:gd name="connsiteX16" fmla="*/ 11571244 w 12087184"/>
              <a:gd name="connsiteY16" fmla="*/ 2621674 h 6335587"/>
              <a:gd name="connsiteX17" fmla="*/ 11561892 w 12087184"/>
              <a:gd name="connsiteY17" fmla="*/ 176313 h 6335587"/>
              <a:gd name="connsiteX18" fmla="*/ 11289537 w 12087184"/>
              <a:gd name="connsiteY18" fmla="*/ 107615 h 6335587"/>
              <a:gd name="connsiteX19" fmla="*/ 10689999 w 12087184"/>
              <a:gd name="connsiteY19" fmla="*/ 70591 h 6335587"/>
              <a:gd name="connsiteX20" fmla="*/ 7599878 w 12087184"/>
              <a:gd name="connsiteY20" fmla="*/ 75910 h 6335587"/>
              <a:gd name="connsiteX21" fmla="*/ 1892744 w 12087184"/>
              <a:gd name="connsiteY21" fmla="*/ 0 h 6335587"/>
              <a:gd name="connsiteX0" fmla="*/ 1892744 w 12096545"/>
              <a:gd name="connsiteY0" fmla="*/ 24998 h 6360585"/>
              <a:gd name="connsiteX1" fmla="*/ 304663 w 12096545"/>
              <a:gd name="connsiteY1" fmla="*/ 35759 h 6360585"/>
              <a:gd name="connsiteX2" fmla="*/ 0 w 12096545"/>
              <a:gd name="connsiteY2" fmla="*/ 72940 h 6360585"/>
              <a:gd name="connsiteX3" fmla="*/ 0 w 12096545"/>
              <a:gd name="connsiteY3" fmla="*/ 934144 h 6360585"/>
              <a:gd name="connsiteX4" fmla="*/ 4597 w 12096545"/>
              <a:gd name="connsiteY4" fmla="*/ 934144 h 6360585"/>
              <a:gd name="connsiteX5" fmla="*/ 88972 w 12096545"/>
              <a:gd name="connsiteY5" fmla="*/ 3548846 h 6360585"/>
              <a:gd name="connsiteX6" fmla="*/ 148480 w 12096545"/>
              <a:gd name="connsiteY6" fmla="*/ 5955839 h 6360585"/>
              <a:gd name="connsiteX7" fmla="*/ 2638911 w 12096545"/>
              <a:gd name="connsiteY7" fmla="*/ 5958375 h 6360585"/>
              <a:gd name="connsiteX8" fmla="*/ 4080684 w 12096545"/>
              <a:gd name="connsiteY8" fmla="*/ 5951715 h 6360585"/>
              <a:gd name="connsiteX9" fmla="*/ 5045206 w 12096545"/>
              <a:gd name="connsiteY9" fmla="*/ 5952857 h 6360585"/>
              <a:gd name="connsiteX10" fmla="*/ 5855834 w 12096545"/>
              <a:gd name="connsiteY10" fmla="*/ 6360585 h 6360585"/>
              <a:gd name="connsiteX11" fmla="*/ 6274422 w 12096545"/>
              <a:gd name="connsiteY11" fmla="*/ 5928344 h 6360585"/>
              <a:gd name="connsiteX12" fmla="*/ 9098386 w 12096545"/>
              <a:gd name="connsiteY12" fmla="*/ 5936622 h 6360585"/>
              <a:gd name="connsiteX13" fmla="*/ 10007288 w 12096545"/>
              <a:gd name="connsiteY13" fmla="*/ 5939497 h 6360585"/>
              <a:gd name="connsiteX14" fmla="*/ 10927227 w 12096545"/>
              <a:gd name="connsiteY14" fmla="*/ 5947364 h 6360585"/>
              <a:gd name="connsiteX15" fmla="*/ 12085310 w 12096545"/>
              <a:gd name="connsiteY15" fmla="*/ 5946318 h 6360585"/>
              <a:gd name="connsiteX16" fmla="*/ 12063456 w 12096545"/>
              <a:gd name="connsiteY16" fmla="*/ 2646672 h 6360585"/>
              <a:gd name="connsiteX17" fmla="*/ 11561892 w 12096545"/>
              <a:gd name="connsiteY17" fmla="*/ 201311 h 6360585"/>
              <a:gd name="connsiteX18" fmla="*/ 11289537 w 12096545"/>
              <a:gd name="connsiteY18" fmla="*/ 132613 h 6360585"/>
              <a:gd name="connsiteX19" fmla="*/ 10689999 w 12096545"/>
              <a:gd name="connsiteY19" fmla="*/ 95589 h 6360585"/>
              <a:gd name="connsiteX20" fmla="*/ 7599878 w 12096545"/>
              <a:gd name="connsiteY20" fmla="*/ 100908 h 6360585"/>
              <a:gd name="connsiteX21" fmla="*/ 1892744 w 12096545"/>
              <a:gd name="connsiteY21" fmla="*/ 24998 h 6360585"/>
              <a:gd name="connsiteX0" fmla="*/ 1892744 w 12127183"/>
              <a:gd name="connsiteY0" fmla="*/ 24998 h 6360585"/>
              <a:gd name="connsiteX1" fmla="*/ 304663 w 12127183"/>
              <a:gd name="connsiteY1" fmla="*/ 35759 h 6360585"/>
              <a:gd name="connsiteX2" fmla="*/ 0 w 12127183"/>
              <a:gd name="connsiteY2" fmla="*/ 72940 h 6360585"/>
              <a:gd name="connsiteX3" fmla="*/ 0 w 12127183"/>
              <a:gd name="connsiteY3" fmla="*/ 934144 h 6360585"/>
              <a:gd name="connsiteX4" fmla="*/ 4597 w 12127183"/>
              <a:gd name="connsiteY4" fmla="*/ 934144 h 6360585"/>
              <a:gd name="connsiteX5" fmla="*/ 88972 w 12127183"/>
              <a:gd name="connsiteY5" fmla="*/ 3548846 h 6360585"/>
              <a:gd name="connsiteX6" fmla="*/ 148480 w 12127183"/>
              <a:gd name="connsiteY6" fmla="*/ 5955839 h 6360585"/>
              <a:gd name="connsiteX7" fmla="*/ 2638911 w 12127183"/>
              <a:gd name="connsiteY7" fmla="*/ 5958375 h 6360585"/>
              <a:gd name="connsiteX8" fmla="*/ 4080684 w 12127183"/>
              <a:gd name="connsiteY8" fmla="*/ 5951715 h 6360585"/>
              <a:gd name="connsiteX9" fmla="*/ 5045206 w 12127183"/>
              <a:gd name="connsiteY9" fmla="*/ 5952857 h 6360585"/>
              <a:gd name="connsiteX10" fmla="*/ 5855834 w 12127183"/>
              <a:gd name="connsiteY10" fmla="*/ 6360585 h 6360585"/>
              <a:gd name="connsiteX11" fmla="*/ 6274422 w 12127183"/>
              <a:gd name="connsiteY11" fmla="*/ 5928344 h 6360585"/>
              <a:gd name="connsiteX12" fmla="*/ 9098386 w 12127183"/>
              <a:gd name="connsiteY12" fmla="*/ 5936622 h 6360585"/>
              <a:gd name="connsiteX13" fmla="*/ 10007288 w 12127183"/>
              <a:gd name="connsiteY13" fmla="*/ 5939497 h 6360585"/>
              <a:gd name="connsiteX14" fmla="*/ 10927227 w 12127183"/>
              <a:gd name="connsiteY14" fmla="*/ 5947364 h 6360585"/>
              <a:gd name="connsiteX15" fmla="*/ 12085310 w 12127183"/>
              <a:gd name="connsiteY15" fmla="*/ 5946318 h 6360585"/>
              <a:gd name="connsiteX16" fmla="*/ 12063456 w 12127183"/>
              <a:gd name="connsiteY16" fmla="*/ 2646672 h 6360585"/>
              <a:gd name="connsiteX17" fmla="*/ 12054104 w 12127183"/>
              <a:gd name="connsiteY17" fmla="*/ 201311 h 6360585"/>
              <a:gd name="connsiteX18" fmla="*/ 11289537 w 12127183"/>
              <a:gd name="connsiteY18" fmla="*/ 132613 h 6360585"/>
              <a:gd name="connsiteX19" fmla="*/ 10689999 w 12127183"/>
              <a:gd name="connsiteY19" fmla="*/ 95589 h 6360585"/>
              <a:gd name="connsiteX20" fmla="*/ 7599878 w 12127183"/>
              <a:gd name="connsiteY20" fmla="*/ 100908 h 6360585"/>
              <a:gd name="connsiteX21" fmla="*/ 1892744 w 12127183"/>
              <a:gd name="connsiteY21" fmla="*/ 24998 h 6360585"/>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689999 w 12114255"/>
              <a:gd name="connsiteY19" fmla="*/ 70591 h 6335587"/>
              <a:gd name="connsiteX20" fmla="*/ 7599878 w 12114255"/>
              <a:gd name="connsiteY20" fmla="*/ 75910 h 6335587"/>
              <a:gd name="connsiteX21" fmla="*/ 1892744 w 12114255"/>
              <a:gd name="connsiteY21" fmla="*/ 0 h 6335587"/>
              <a:gd name="connsiteX0" fmla="*/ 1892744 w 12114253"/>
              <a:gd name="connsiteY0" fmla="*/ 0 h 6335587"/>
              <a:gd name="connsiteX1" fmla="*/ 304663 w 12114253"/>
              <a:gd name="connsiteY1" fmla="*/ 10761 h 6335587"/>
              <a:gd name="connsiteX2" fmla="*/ 0 w 12114253"/>
              <a:gd name="connsiteY2" fmla="*/ 47942 h 6335587"/>
              <a:gd name="connsiteX3" fmla="*/ 0 w 12114253"/>
              <a:gd name="connsiteY3" fmla="*/ 909146 h 6335587"/>
              <a:gd name="connsiteX4" fmla="*/ 4597 w 12114253"/>
              <a:gd name="connsiteY4" fmla="*/ 909146 h 6335587"/>
              <a:gd name="connsiteX5" fmla="*/ 88972 w 12114253"/>
              <a:gd name="connsiteY5" fmla="*/ 3523848 h 6335587"/>
              <a:gd name="connsiteX6" fmla="*/ 148480 w 12114253"/>
              <a:gd name="connsiteY6" fmla="*/ 5930841 h 6335587"/>
              <a:gd name="connsiteX7" fmla="*/ 2638911 w 12114253"/>
              <a:gd name="connsiteY7" fmla="*/ 5933377 h 6335587"/>
              <a:gd name="connsiteX8" fmla="*/ 4080684 w 12114253"/>
              <a:gd name="connsiteY8" fmla="*/ 5926717 h 6335587"/>
              <a:gd name="connsiteX9" fmla="*/ 5045206 w 12114253"/>
              <a:gd name="connsiteY9" fmla="*/ 5927859 h 6335587"/>
              <a:gd name="connsiteX10" fmla="*/ 5855834 w 12114253"/>
              <a:gd name="connsiteY10" fmla="*/ 6335587 h 6335587"/>
              <a:gd name="connsiteX11" fmla="*/ 6274422 w 12114253"/>
              <a:gd name="connsiteY11" fmla="*/ 5903346 h 6335587"/>
              <a:gd name="connsiteX12" fmla="*/ 9098386 w 12114253"/>
              <a:gd name="connsiteY12" fmla="*/ 5911624 h 6335587"/>
              <a:gd name="connsiteX13" fmla="*/ 10007288 w 12114253"/>
              <a:gd name="connsiteY13" fmla="*/ 5914499 h 6335587"/>
              <a:gd name="connsiteX14" fmla="*/ 10927227 w 12114253"/>
              <a:gd name="connsiteY14" fmla="*/ 5922366 h 6335587"/>
              <a:gd name="connsiteX15" fmla="*/ 12085310 w 12114253"/>
              <a:gd name="connsiteY15" fmla="*/ 5921320 h 6335587"/>
              <a:gd name="connsiteX16" fmla="*/ 12063456 w 12114253"/>
              <a:gd name="connsiteY16" fmla="*/ 2621674 h 6335587"/>
              <a:gd name="connsiteX17" fmla="*/ 12054104 w 12114253"/>
              <a:gd name="connsiteY17" fmla="*/ 176313 h 6335587"/>
              <a:gd name="connsiteX18" fmla="*/ 11289537 w 12114253"/>
              <a:gd name="connsiteY18" fmla="*/ 107615 h 6335587"/>
              <a:gd name="connsiteX19" fmla="*/ 10259313 w 12114253"/>
              <a:gd name="connsiteY19" fmla="*/ 101059 h 6335587"/>
              <a:gd name="connsiteX20" fmla="*/ 7599878 w 12114253"/>
              <a:gd name="connsiteY20" fmla="*/ 75910 h 6335587"/>
              <a:gd name="connsiteX21" fmla="*/ 1892744 w 12114253"/>
              <a:gd name="connsiteY21" fmla="*/ 0 h 6335587"/>
              <a:gd name="connsiteX0" fmla="*/ 1892744 w 12114255"/>
              <a:gd name="connsiteY0" fmla="*/ 0 h 6335587"/>
              <a:gd name="connsiteX1" fmla="*/ 304663 w 12114255"/>
              <a:gd name="connsiteY1" fmla="*/ 10761 h 6335587"/>
              <a:gd name="connsiteX2" fmla="*/ 0 w 12114255"/>
              <a:gd name="connsiteY2" fmla="*/ 47942 h 6335587"/>
              <a:gd name="connsiteX3" fmla="*/ 0 w 12114255"/>
              <a:gd name="connsiteY3" fmla="*/ 909146 h 6335587"/>
              <a:gd name="connsiteX4" fmla="*/ 4597 w 12114255"/>
              <a:gd name="connsiteY4" fmla="*/ 909146 h 6335587"/>
              <a:gd name="connsiteX5" fmla="*/ 88972 w 12114255"/>
              <a:gd name="connsiteY5" fmla="*/ 3523848 h 6335587"/>
              <a:gd name="connsiteX6" fmla="*/ 148480 w 12114255"/>
              <a:gd name="connsiteY6" fmla="*/ 5930841 h 6335587"/>
              <a:gd name="connsiteX7" fmla="*/ 2638911 w 12114255"/>
              <a:gd name="connsiteY7" fmla="*/ 5933377 h 6335587"/>
              <a:gd name="connsiteX8" fmla="*/ 4080684 w 12114255"/>
              <a:gd name="connsiteY8" fmla="*/ 5926717 h 6335587"/>
              <a:gd name="connsiteX9" fmla="*/ 5045206 w 12114255"/>
              <a:gd name="connsiteY9" fmla="*/ 5927859 h 6335587"/>
              <a:gd name="connsiteX10" fmla="*/ 5855834 w 12114255"/>
              <a:gd name="connsiteY10" fmla="*/ 6335587 h 6335587"/>
              <a:gd name="connsiteX11" fmla="*/ 6274422 w 12114255"/>
              <a:gd name="connsiteY11" fmla="*/ 5903346 h 6335587"/>
              <a:gd name="connsiteX12" fmla="*/ 9098386 w 12114255"/>
              <a:gd name="connsiteY12" fmla="*/ 5911624 h 6335587"/>
              <a:gd name="connsiteX13" fmla="*/ 10007288 w 12114255"/>
              <a:gd name="connsiteY13" fmla="*/ 5914499 h 6335587"/>
              <a:gd name="connsiteX14" fmla="*/ 10927227 w 12114255"/>
              <a:gd name="connsiteY14" fmla="*/ 5922366 h 6335587"/>
              <a:gd name="connsiteX15" fmla="*/ 12085310 w 12114255"/>
              <a:gd name="connsiteY15" fmla="*/ 5921320 h 6335587"/>
              <a:gd name="connsiteX16" fmla="*/ 12063456 w 12114255"/>
              <a:gd name="connsiteY16" fmla="*/ 2621674 h 6335587"/>
              <a:gd name="connsiteX17" fmla="*/ 12054104 w 12114255"/>
              <a:gd name="connsiteY17" fmla="*/ 176313 h 6335587"/>
              <a:gd name="connsiteX18" fmla="*/ 11289537 w 12114255"/>
              <a:gd name="connsiteY18" fmla="*/ 107615 h 6335587"/>
              <a:gd name="connsiteX19" fmla="*/ 10259313 w 12114255"/>
              <a:gd name="connsiteY19" fmla="*/ 101059 h 6335587"/>
              <a:gd name="connsiteX20" fmla="*/ 7599878 w 12114255"/>
              <a:gd name="connsiteY20" fmla="*/ 75910 h 6335587"/>
              <a:gd name="connsiteX21" fmla="*/ 1892744 w 12114255"/>
              <a:gd name="connsiteY21" fmla="*/ 0 h 6335587"/>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274422 w 12114253"/>
              <a:gd name="connsiteY11" fmla="*/ 5903346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080684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080684 w 12114253"/>
              <a:gd name="connsiteY8" fmla="*/ 5926717 h 6330524"/>
              <a:gd name="connsiteX9" fmla="*/ 5045206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5"/>
              <a:gd name="connsiteY0" fmla="*/ 0 h 6330524"/>
              <a:gd name="connsiteX1" fmla="*/ 304663 w 12114255"/>
              <a:gd name="connsiteY1" fmla="*/ 10761 h 6330524"/>
              <a:gd name="connsiteX2" fmla="*/ 0 w 12114255"/>
              <a:gd name="connsiteY2" fmla="*/ 47942 h 6330524"/>
              <a:gd name="connsiteX3" fmla="*/ 0 w 12114255"/>
              <a:gd name="connsiteY3" fmla="*/ 909146 h 6330524"/>
              <a:gd name="connsiteX4" fmla="*/ 4597 w 12114255"/>
              <a:gd name="connsiteY4" fmla="*/ 909146 h 6330524"/>
              <a:gd name="connsiteX5" fmla="*/ 88972 w 12114255"/>
              <a:gd name="connsiteY5" fmla="*/ 3523848 h 6330524"/>
              <a:gd name="connsiteX6" fmla="*/ 148480 w 12114255"/>
              <a:gd name="connsiteY6" fmla="*/ 5930841 h 6330524"/>
              <a:gd name="connsiteX7" fmla="*/ 2638911 w 12114255"/>
              <a:gd name="connsiteY7" fmla="*/ 5933377 h 6330524"/>
              <a:gd name="connsiteX8" fmla="*/ 4308929 w 12114255"/>
              <a:gd name="connsiteY8" fmla="*/ 5926717 h 6330524"/>
              <a:gd name="connsiteX9" fmla="*/ 5045206 w 12114255"/>
              <a:gd name="connsiteY9" fmla="*/ 5927859 h 6330524"/>
              <a:gd name="connsiteX10" fmla="*/ 5731339 w 12114255"/>
              <a:gd name="connsiteY10" fmla="*/ 6330524 h 6330524"/>
              <a:gd name="connsiteX11" fmla="*/ 6077302 w 12114255"/>
              <a:gd name="connsiteY11" fmla="*/ 5908409 h 6330524"/>
              <a:gd name="connsiteX12" fmla="*/ 9098386 w 12114255"/>
              <a:gd name="connsiteY12" fmla="*/ 5911624 h 6330524"/>
              <a:gd name="connsiteX13" fmla="*/ 10007288 w 12114255"/>
              <a:gd name="connsiteY13" fmla="*/ 5914499 h 6330524"/>
              <a:gd name="connsiteX14" fmla="*/ 10927227 w 12114255"/>
              <a:gd name="connsiteY14" fmla="*/ 5922366 h 6330524"/>
              <a:gd name="connsiteX15" fmla="*/ 12085310 w 12114255"/>
              <a:gd name="connsiteY15" fmla="*/ 5921320 h 6330524"/>
              <a:gd name="connsiteX16" fmla="*/ 12063456 w 12114255"/>
              <a:gd name="connsiteY16" fmla="*/ 2621674 h 6330524"/>
              <a:gd name="connsiteX17" fmla="*/ 12054104 w 12114255"/>
              <a:gd name="connsiteY17" fmla="*/ 176313 h 6330524"/>
              <a:gd name="connsiteX18" fmla="*/ 11289537 w 12114255"/>
              <a:gd name="connsiteY18" fmla="*/ 107615 h 6330524"/>
              <a:gd name="connsiteX19" fmla="*/ 10259313 w 12114255"/>
              <a:gd name="connsiteY19" fmla="*/ 101059 h 6330524"/>
              <a:gd name="connsiteX20" fmla="*/ 7599878 w 12114255"/>
              <a:gd name="connsiteY20" fmla="*/ 75910 h 6330524"/>
              <a:gd name="connsiteX21" fmla="*/ 1892744 w 12114255"/>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6077302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141474 w 12114253"/>
              <a:gd name="connsiteY9" fmla="*/ 5927859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330524"/>
              <a:gd name="connsiteX1" fmla="*/ 304663 w 12114253"/>
              <a:gd name="connsiteY1" fmla="*/ 10761 h 6330524"/>
              <a:gd name="connsiteX2" fmla="*/ 0 w 12114253"/>
              <a:gd name="connsiteY2" fmla="*/ 47942 h 6330524"/>
              <a:gd name="connsiteX3" fmla="*/ 0 w 12114253"/>
              <a:gd name="connsiteY3" fmla="*/ 909146 h 6330524"/>
              <a:gd name="connsiteX4" fmla="*/ 4597 w 12114253"/>
              <a:gd name="connsiteY4" fmla="*/ 909146 h 6330524"/>
              <a:gd name="connsiteX5" fmla="*/ 88972 w 12114253"/>
              <a:gd name="connsiteY5" fmla="*/ 3523848 h 6330524"/>
              <a:gd name="connsiteX6" fmla="*/ 148480 w 12114253"/>
              <a:gd name="connsiteY6" fmla="*/ 5930841 h 6330524"/>
              <a:gd name="connsiteX7" fmla="*/ 2638911 w 12114253"/>
              <a:gd name="connsiteY7" fmla="*/ 5933377 h 6330524"/>
              <a:gd name="connsiteX8" fmla="*/ 4308929 w 12114253"/>
              <a:gd name="connsiteY8" fmla="*/ 5926717 h 6330524"/>
              <a:gd name="connsiteX9" fmla="*/ 5214933 w 12114253"/>
              <a:gd name="connsiteY9" fmla="*/ 5924178 h 6330524"/>
              <a:gd name="connsiteX10" fmla="*/ 5731339 w 12114253"/>
              <a:gd name="connsiteY10" fmla="*/ 6330524 h 6330524"/>
              <a:gd name="connsiteX11" fmla="*/ 5971194 w 12114253"/>
              <a:gd name="connsiteY11" fmla="*/ 5908409 h 6330524"/>
              <a:gd name="connsiteX12" fmla="*/ 9098386 w 12114253"/>
              <a:gd name="connsiteY12" fmla="*/ 5911624 h 6330524"/>
              <a:gd name="connsiteX13" fmla="*/ 10007288 w 12114253"/>
              <a:gd name="connsiteY13" fmla="*/ 5914499 h 6330524"/>
              <a:gd name="connsiteX14" fmla="*/ 10927227 w 12114253"/>
              <a:gd name="connsiteY14" fmla="*/ 5922366 h 6330524"/>
              <a:gd name="connsiteX15" fmla="*/ 12085310 w 12114253"/>
              <a:gd name="connsiteY15" fmla="*/ 5921320 h 6330524"/>
              <a:gd name="connsiteX16" fmla="*/ 12063456 w 12114253"/>
              <a:gd name="connsiteY16" fmla="*/ 2621674 h 6330524"/>
              <a:gd name="connsiteX17" fmla="*/ 12054104 w 12114253"/>
              <a:gd name="connsiteY17" fmla="*/ 176313 h 6330524"/>
              <a:gd name="connsiteX18" fmla="*/ 11289537 w 12114253"/>
              <a:gd name="connsiteY18" fmla="*/ 107615 h 6330524"/>
              <a:gd name="connsiteX19" fmla="*/ 10259313 w 12114253"/>
              <a:gd name="connsiteY19" fmla="*/ 101059 h 6330524"/>
              <a:gd name="connsiteX20" fmla="*/ 7599878 w 12114253"/>
              <a:gd name="connsiteY20" fmla="*/ 75910 h 6330524"/>
              <a:gd name="connsiteX21" fmla="*/ 1892744 w 12114253"/>
              <a:gd name="connsiteY21" fmla="*/ 0 h 6330524"/>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49542"/>
              <a:gd name="connsiteX1" fmla="*/ 304663 w 12114253"/>
              <a:gd name="connsiteY1" fmla="*/ 10761 h 6249542"/>
              <a:gd name="connsiteX2" fmla="*/ 0 w 12114253"/>
              <a:gd name="connsiteY2" fmla="*/ 47942 h 6249542"/>
              <a:gd name="connsiteX3" fmla="*/ 0 w 12114253"/>
              <a:gd name="connsiteY3" fmla="*/ 909146 h 6249542"/>
              <a:gd name="connsiteX4" fmla="*/ 4597 w 12114253"/>
              <a:gd name="connsiteY4" fmla="*/ 909146 h 6249542"/>
              <a:gd name="connsiteX5" fmla="*/ 88972 w 12114253"/>
              <a:gd name="connsiteY5" fmla="*/ 3523848 h 6249542"/>
              <a:gd name="connsiteX6" fmla="*/ 148480 w 12114253"/>
              <a:gd name="connsiteY6" fmla="*/ 5930841 h 6249542"/>
              <a:gd name="connsiteX7" fmla="*/ 2638911 w 12114253"/>
              <a:gd name="connsiteY7" fmla="*/ 5933377 h 6249542"/>
              <a:gd name="connsiteX8" fmla="*/ 4308929 w 12114253"/>
              <a:gd name="connsiteY8" fmla="*/ 5926717 h 6249542"/>
              <a:gd name="connsiteX9" fmla="*/ 5214933 w 12114253"/>
              <a:gd name="connsiteY9" fmla="*/ 5924178 h 6249542"/>
              <a:gd name="connsiteX10" fmla="*/ 5706853 w 12114253"/>
              <a:gd name="connsiteY10" fmla="*/ 6249542 h 6249542"/>
              <a:gd name="connsiteX11" fmla="*/ 5971194 w 12114253"/>
              <a:gd name="connsiteY11" fmla="*/ 5908409 h 6249542"/>
              <a:gd name="connsiteX12" fmla="*/ 9098386 w 12114253"/>
              <a:gd name="connsiteY12" fmla="*/ 5911624 h 6249542"/>
              <a:gd name="connsiteX13" fmla="*/ 10007288 w 12114253"/>
              <a:gd name="connsiteY13" fmla="*/ 5914499 h 6249542"/>
              <a:gd name="connsiteX14" fmla="*/ 10927227 w 12114253"/>
              <a:gd name="connsiteY14" fmla="*/ 5922366 h 6249542"/>
              <a:gd name="connsiteX15" fmla="*/ 12085310 w 12114253"/>
              <a:gd name="connsiteY15" fmla="*/ 5921320 h 6249542"/>
              <a:gd name="connsiteX16" fmla="*/ 12063456 w 12114253"/>
              <a:gd name="connsiteY16" fmla="*/ 2621674 h 6249542"/>
              <a:gd name="connsiteX17" fmla="*/ 12054104 w 12114253"/>
              <a:gd name="connsiteY17" fmla="*/ 176313 h 6249542"/>
              <a:gd name="connsiteX18" fmla="*/ 11289537 w 12114253"/>
              <a:gd name="connsiteY18" fmla="*/ 107615 h 6249542"/>
              <a:gd name="connsiteX19" fmla="*/ 10259313 w 12114253"/>
              <a:gd name="connsiteY19" fmla="*/ 101059 h 6249542"/>
              <a:gd name="connsiteX20" fmla="*/ 7599878 w 12114253"/>
              <a:gd name="connsiteY20" fmla="*/ 75910 h 6249542"/>
              <a:gd name="connsiteX21" fmla="*/ 1892744 w 12114253"/>
              <a:gd name="connsiteY21" fmla="*/ 0 h 6249542"/>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308929 w 12114253"/>
              <a:gd name="connsiteY8" fmla="*/ 5926717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638911 w 12114253"/>
              <a:gd name="connsiteY7" fmla="*/ 5933377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892744 w 12114253"/>
              <a:gd name="connsiteY0" fmla="*/ 0 h 6231137"/>
              <a:gd name="connsiteX1" fmla="*/ 304663 w 12114253"/>
              <a:gd name="connsiteY1" fmla="*/ 10761 h 6231137"/>
              <a:gd name="connsiteX2" fmla="*/ 0 w 12114253"/>
              <a:gd name="connsiteY2" fmla="*/ 47942 h 6231137"/>
              <a:gd name="connsiteX3" fmla="*/ 0 w 12114253"/>
              <a:gd name="connsiteY3" fmla="*/ 909146 h 6231137"/>
              <a:gd name="connsiteX4" fmla="*/ 4597 w 12114253"/>
              <a:gd name="connsiteY4" fmla="*/ 909146 h 6231137"/>
              <a:gd name="connsiteX5" fmla="*/ 88972 w 12114253"/>
              <a:gd name="connsiteY5" fmla="*/ 3523848 h 6231137"/>
              <a:gd name="connsiteX6" fmla="*/ 148480 w 12114253"/>
              <a:gd name="connsiteY6" fmla="*/ 5930841 h 6231137"/>
              <a:gd name="connsiteX7" fmla="*/ 2589937 w 12114253"/>
              <a:gd name="connsiteY7" fmla="*/ 5929698 h 6231137"/>
              <a:gd name="connsiteX8" fmla="*/ 4243632 w 12114253"/>
              <a:gd name="connsiteY8" fmla="*/ 5908315 h 6231137"/>
              <a:gd name="connsiteX9" fmla="*/ 5214933 w 12114253"/>
              <a:gd name="connsiteY9" fmla="*/ 5924178 h 6231137"/>
              <a:gd name="connsiteX10" fmla="*/ 5698691 w 12114253"/>
              <a:gd name="connsiteY10" fmla="*/ 6231137 h 6231137"/>
              <a:gd name="connsiteX11" fmla="*/ 5971194 w 12114253"/>
              <a:gd name="connsiteY11" fmla="*/ 5908409 h 6231137"/>
              <a:gd name="connsiteX12" fmla="*/ 9098386 w 12114253"/>
              <a:gd name="connsiteY12" fmla="*/ 5911624 h 6231137"/>
              <a:gd name="connsiteX13" fmla="*/ 10007288 w 12114253"/>
              <a:gd name="connsiteY13" fmla="*/ 5914499 h 6231137"/>
              <a:gd name="connsiteX14" fmla="*/ 10927227 w 12114253"/>
              <a:gd name="connsiteY14" fmla="*/ 5922366 h 6231137"/>
              <a:gd name="connsiteX15" fmla="*/ 12085310 w 12114253"/>
              <a:gd name="connsiteY15" fmla="*/ 5921320 h 6231137"/>
              <a:gd name="connsiteX16" fmla="*/ 12063456 w 12114253"/>
              <a:gd name="connsiteY16" fmla="*/ 2621674 h 6231137"/>
              <a:gd name="connsiteX17" fmla="*/ 12054104 w 12114253"/>
              <a:gd name="connsiteY17" fmla="*/ 176313 h 6231137"/>
              <a:gd name="connsiteX18" fmla="*/ 11289537 w 12114253"/>
              <a:gd name="connsiteY18" fmla="*/ 107615 h 6231137"/>
              <a:gd name="connsiteX19" fmla="*/ 10259313 w 12114253"/>
              <a:gd name="connsiteY19" fmla="*/ 101059 h 6231137"/>
              <a:gd name="connsiteX20" fmla="*/ 7599878 w 12114253"/>
              <a:gd name="connsiteY20" fmla="*/ 75910 h 6231137"/>
              <a:gd name="connsiteX21" fmla="*/ 1892744 w 12114253"/>
              <a:gd name="connsiteY21" fmla="*/ 0 h 6231137"/>
              <a:gd name="connsiteX0" fmla="*/ 1952198 w 12173707"/>
              <a:gd name="connsiteY0" fmla="*/ 0 h 6231137"/>
              <a:gd name="connsiteX1" fmla="*/ 364117 w 12173707"/>
              <a:gd name="connsiteY1" fmla="*/ 10761 h 6231137"/>
              <a:gd name="connsiteX2" fmla="*/ 59454 w 12173707"/>
              <a:gd name="connsiteY2" fmla="*/ 47942 h 6231137"/>
              <a:gd name="connsiteX3" fmla="*/ 59454 w 12173707"/>
              <a:gd name="connsiteY3" fmla="*/ 909146 h 6231137"/>
              <a:gd name="connsiteX4" fmla="*/ 64051 w 12173707"/>
              <a:gd name="connsiteY4" fmla="*/ 909146 h 6231137"/>
              <a:gd name="connsiteX5" fmla="*/ 148426 w 12173707"/>
              <a:gd name="connsiteY5" fmla="*/ 3523848 h 6231137"/>
              <a:gd name="connsiteX6" fmla="*/ 41689 w 12173707"/>
              <a:gd name="connsiteY6" fmla="*/ 5941555 h 6231137"/>
              <a:gd name="connsiteX7" fmla="*/ 2649391 w 12173707"/>
              <a:gd name="connsiteY7" fmla="*/ 5929698 h 6231137"/>
              <a:gd name="connsiteX8" fmla="*/ 4303086 w 12173707"/>
              <a:gd name="connsiteY8" fmla="*/ 5908315 h 6231137"/>
              <a:gd name="connsiteX9" fmla="*/ 5274387 w 12173707"/>
              <a:gd name="connsiteY9" fmla="*/ 5924178 h 6231137"/>
              <a:gd name="connsiteX10" fmla="*/ 5758145 w 12173707"/>
              <a:gd name="connsiteY10" fmla="*/ 6231137 h 6231137"/>
              <a:gd name="connsiteX11" fmla="*/ 6030648 w 12173707"/>
              <a:gd name="connsiteY11" fmla="*/ 5908409 h 6231137"/>
              <a:gd name="connsiteX12" fmla="*/ 9157840 w 12173707"/>
              <a:gd name="connsiteY12" fmla="*/ 5911624 h 6231137"/>
              <a:gd name="connsiteX13" fmla="*/ 10066742 w 12173707"/>
              <a:gd name="connsiteY13" fmla="*/ 5914499 h 6231137"/>
              <a:gd name="connsiteX14" fmla="*/ 10986681 w 12173707"/>
              <a:gd name="connsiteY14" fmla="*/ 5922366 h 6231137"/>
              <a:gd name="connsiteX15" fmla="*/ 12144764 w 12173707"/>
              <a:gd name="connsiteY15" fmla="*/ 5921320 h 6231137"/>
              <a:gd name="connsiteX16" fmla="*/ 12122910 w 12173707"/>
              <a:gd name="connsiteY16" fmla="*/ 2621674 h 6231137"/>
              <a:gd name="connsiteX17" fmla="*/ 12113558 w 12173707"/>
              <a:gd name="connsiteY17" fmla="*/ 176313 h 6231137"/>
              <a:gd name="connsiteX18" fmla="*/ 11348991 w 12173707"/>
              <a:gd name="connsiteY18" fmla="*/ 107615 h 6231137"/>
              <a:gd name="connsiteX19" fmla="*/ 10318767 w 12173707"/>
              <a:gd name="connsiteY19" fmla="*/ 101059 h 6231137"/>
              <a:gd name="connsiteX20" fmla="*/ 7659332 w 12173707"/>
              <a:gd name="connsiteY20" fmla="*/ 75910 h 6231137"/>
              <a:gd name="connsiteX21" fmla="*/ 1952198 w 12173707"/>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9 w 12201124"/>
              <a:gd name="connsiteY5" fmla="*/ 3534559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79615 w 12201124"/>
              <a:gd name="connsiteY0" fmla="*/ 0 h 6231137"/>
              <a:gd name="connsiteX1" fmla="*/ 391534 w 12201124"/>
              <a:gd name="connsiteY1" fmla="*/ 10761 h 6231137"/>
              <a:gd name="connsiteX2" fmla="*/ 86871 w 12201124"/>
              <a:gd name="connsiteY2" fmla="*/ 47942 h 6231137"/>
              <a:gd name="connsiteX3" fmla="*/ 86871 w 12201124"/>
              <a:gd name="connsiteY3" fmla="*/ 909146 h 6231137"/>
              <a:gd name="connsiteX4" fmla="*/ 91468 w 12201124"/>
              <a:gd name="connsiteY4" fmla="*/ 909146 h 6231137"/>
              <a:gd name="connsiteX5" fmla="*/ 33348 w 12201124"/>
              <a:gd name="connsiteY5" fmla="*/ 4337852 h 6231137"/>
              <a:gd name="connsiteX6" fmla="*/ 69106 w 12201124"/>
              <a:gd name="connsiteY6" fmla="*/ 5941555 h 6231137"/>
              <a:gd name="connsiteX7" fmla="*/ 2676808 w 12201124"/>
              <a:gd name="connsiteY7" fmla="*/ 5929698 h 6231137"/>
              <a:gd name="connsiteX8" fmla="*/ 4330503 w 12201124"/>
              <a:gd name="connsiteY8" fmla="*/ 5908315 h 6231137"/>
              <a:gd name="connsiteX9" fmla="*/ 5301804 w 12201124"/>
              <a:gd name="connsiteY9" fmla="*/ 5924178 h 6231137"/>
              <a:gd name="connsiteX10" fmla="*/ 5785562 w 12201124"/>
              <a:gd name="connsiteY10" fmla="*/ 6231137 h 6231137"/>
              <a:gd name="connsiteX11" fmla="*/ 6058065 w 12201124"/>
              <a:gd name="connsiteY11" fmla="*/ 5908409 h 6231137"/>
              <a:gd name="connsiteX12" fmla="*/ 9185257 w 12201124"/>
              <a:gd name="connsiteY12" fmla="*/ 5911624 h 6231137"/>
              <a:gd name="connsiteX13" fmla="*/ 10094159 w 12201124"/>
              <a:gd name="connsiteY13" fmla="*/ 5914499 h 6231137"/>
              <a:gd name="connsiteX14" fmla="*/ 11014098 w 12201124"/>
              <a:gd name="connsiteY14" fmla="*/ 5922366 h 6231137"/>
              <a:gd name="connsiteX15" fmla="*/ 12172181 w 12201124"/>
              <a:gd name="connsiteY15" fmla="*/ 5921320 h 6231137"/>
              <a:gd name="connsiteX16" fmla="*/ 12150327 w 12201124"/>
              <a:gd name="connsiteY16" fmla="*/ 2621674 h 6231137"/>
              <a:gd name="connsiteX17" fmla="*/ 12140975 w 12201124"/>
              <a:gd name="connsiteY17" fmla="*/ 176313 h 6231137"/>
              <a:gd name="connsiteX18" fmla="*/ 11376408 w 12201124"/>
              <a:gd name="connsiteY18" fmla="*/ 107615 h 6231137"/>
              <a:gd name="connsiteX19" fmla="*/ 10346184 w 12201124"/>
              <a:gd name="connsiteY19" fmla="*/ 101059 h 6231137"/>
              <a:gd name="connsiteX20" fmla="*/ 7686749 w 12201124"/>
              <a:gd name="connsiteY20" fmla="*/ 75910 h 6231137"/>
              <a:gd name="connsiteX21" fmla="*/ 1979615 w 12201124"/>
              <a:gd name="connsiteY21" fmla="*/ 0 h 6231137"/>
              <a:gd name="connsiteX0" fmla="*/ 1986334 w 12207843"/>
              <a:gd name="connsiteY0" fmla="*/ 0 h 6231137"/>
              <a:gd name="connsiteX1" fmla="*/ 398253 w 12207843"/>
              <a:gd name="connsiteY1" fmla="*/ 10761 h 6231137"/>
              <a:gd name="connsiteX2" fmla="*/ 93590 w 12207843"/>
              <a:gd name="connsiteY2" fmla="*/ 47942 h 6231137"/>
              <a:gd name="connsiteX3" fmla="*/ 93590 w 12207843"/>
              <a:gd name="connsiteY3" fmla="*/ 909146 h 6231137"/>
              <a:gd name="connsiteX4" fmla="*/ 98187 w 12207843"/>
              <a:gd name="connsiteY4" fmla="*/ 909146 h 6231137"/>
              <a:gd name="connsiteX5" fmla="*/ 40067 w 12207843"/>
              <a:gd name="connsiteY5" fmla="*/ 4337852 h 6231137"/>
              <a:gd name="connsiteX6" fmla="*/ 75825 w 12207843"/>
              <a:gd name="connsiteY6" fmla="*/ 5941555 h 6231137"/>
              <a:gd name="connsiteX7" fmla="*/ 2683527 w 12207843"/>
              <a:gd name="connsiteY7" fmla="*/ 5929698 h 6231137"/>
              <a:gd name="connsiteX8" fmla="*/ 4337222 w 12207843"/>
              <a:gd name="connsiteY8" fmla="*/ 5908315 h 6231137"/>
              <a:gd name="connsiteX9" fmla="*/ 5308523 w 12207843"/>
              <a:gd name="connsiteY9" fmla="*/ 5924178 h 6231137"/>
              <a:gd name="connsiteX10" fmla="*/ 5792281 w 12207843"/>
              <a:gd name="connsiteY10" fmla="*/ 6231137 h 6231137"/>
              <a:gd name="connsiteX11" fmla="*/ 6064784 w 12207843"/>
              <a:gd name="connsiteY11" fmla="*/ 5908409 h 6231137"/>
              <a:gd name="connsiteX12" fmla="*/ 9191976 w 12207843"/>
              <a:gd name="connsiteY12" fmla="*/ 5911624 h 6231137"/>
              <a:gd name="connsiteX13" fmla="*/ 10100878 w 12207843"/>
              <a:gd name="connsiteY13" fmla="*/ 5914499 h 6231137"/>
              <a:gd name="connsiteX14" fmla="*/ 11020817 w 12207843"/>
              <a:gd name="connsiteY14" fmla="*/ 5922366 h 6231137"/>
              <a:gd name="connsiteX15" fmla="*/ 12178900 w 12207843"/>
              <a:gd name="connsiteY15" fmla="*/ 5921320 h 6231137"/>
              <a:gd name="connsiteX16" fmla="*/ 12157046 w 12207843"/>
              <a:gd name="connsiteY16" fmla="*/ 2621674 h 6231137"/>
              <a:gd name="connsiteX17" fmla="*/ 12147694 w 12207843"/>
              <a:gd name="connsiteY17" fmla="*/ 176313 h 6231137"/>
              <a:gd name="connsiteX18" fmla="*/ 11383127 w 12207843"/>
              <a:gd name="connsiteY18" fmla="*/ 107615 h 6231137"/>
              <a:gd name="connsiteX19" fmla="*/ 10352903 w 12207843"/>
              <a:gd name="connsiteY19" fmla="*/ 101059 h 6231137"/>
              <a:gd name="connsiteX20" fmla="*/ 7693468 w 12207843"/>
              <a:gd name="connsiteY20" fmla="*/ 75910 h 6231137"/>
              <a:gd name="connsiteX21" fmla="*/ 1986334 w 12207843"/>
              <a:gd name="connsiteY21" fmla="*/ 0 h 6231137"/>
              <a:gd name="connsiteX0" fmla="*/ 1973709 w 12195218"/>
              <a:gd name="connsiteY0" fmla="*/ 0 h 6231137"/>
              <a:gd name="connsiteX1" fmla="*/ 385628 w 12195218"/>
              <a:gd name="connsiteY1" fmla="*/ 10761 h 6231137"/>
              <a:gd name="connsiteX2" fmla="*/ 80965 w 12195218"/>
              <a:gd name="connsiteY2" fmla="*/ 47942 h 6231137"/>
              <a:gd name="connsiteX3" fmla="*/ 80965 w 12195218"/>
              <a:gd name="connsiteY3" fmla="*/ 909146 h 6231137"/>
              <a:gd name="connsiteX4" fmla="*/ 85562 w 12195218"/>
              <a:gd name="connsiteY4" fmla="*/ 909146 h 6231137"/>
              <a:gd name="connsiteX5" fmla="*/ 27442 w 12195218"/>
              <a:gd name="connsiteY5" fmla="*/ 4337852 h 6231137"/>
              <a:gd name="connsiteX6" fmla="*/ 63200 w 12195218"/>
              <a:gd name="connsiteY6" fmla="*/ 5941555 h 6231137"/>
              <a:gd name="connsiteX7" fmla="*/ 2670902 w 12195218"/>
              <a:gd name="connsiteY7" fmla="*/ 5929698 h 6231137"/>
              <a:gd name="connsiteX8" fmla="*/ 4324597 w 12195218"/>
              <a:gd name="connsiteY8" fmla="*/ 5908315 h 6231137"/>
              <a:gd name="connsiteX9" fmla="*/ 5295898 w 12195218"/>
              <a:gd name="connsiteY9" fmla="*/ 5924178 h 6231137"/>
              <a:gd name="connsiteX10" fmla="*/ 5779656 w 12195218"/>
              <a:gd name="connsiteY10" fmla="*/ 6231137 h 6231137"/>
              <a:gd name="connsiteX11" fmla="*/ 6052159 w 12195218"/>
              <a:gd name="connsiteY11" fmla="*/ 5908409 h 6231137"/>
              <a:gd name="connsiteX12" fmla="*/ 9179351 w 12195218"/>
              <a:gd name="connsiteY12" fmla="*/ 5911624 h 6231137"/>
              <a:gd name="connsiteX13" fmla="*/ 10088253 w 12195218"/>
              <a:gd name="connsiteY13" fmla="*/ 5914499 h 6231137"/>
              <a:gd name="connsiteX14" fmla="*/ 11008192 w 12195218"/>
              <a:gd name="connsiteY14" fmla="*/ 5922366 h 6231137"/>
              <a:gd name="connsiteX15" fmla="*/ 12166275 w 12195218"/>
              <a:gd name="connsiteY15" fmla="*/ 5921320 h 6231137"/>
              <a:gd name="connsiteX16" fmla="*/ 12144421 w 12195218"/>
              <a:gd name="connsiteY16" fmla="*/ 2621674 h 6231137"/>
              <a:gd name="connsiteX17" fmla="*/ 12135069 w 12195218"/>
              <a:gd name="connsiteY17" fmla="*/ 176313 h 6231137"/>
              <a:gd name="connsiteX18" fmla="*/ 11370502 w 12195218"/>
              <a:gd name="connsiteY18" fmla="*/ 107615 h 6231137"/>
              <a:gd name="connsiteX19" fmla="*/ 10340278 w 12195218"/>
              <a:gd name="connsiteY19" fmla="*/ 101059 h 6231137"/>
              <a:gd name="connsiteX20" fmla="*/ 7680843 w 12195218"/>
              <a:gd name="connsiteY20" fmla="*/ 75910 h 6231137"/>
              <a:gd name="connsiteX21" fmla="*/ 1973709 w 12195218"/>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92826 w 12202482"/>
              <a:gd name="connsiteY4" fmla="*/ 909146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1980973 w 12202482"/>
              <a:gd name="connsiteY0" fmla="*/ 0 h 6231137"/>
              <a:gd name="connsiteX1" fmla="*/ 392892 w 12202482"/>
              <a:gd name="connsiteY1" fmla="*/ 10761 h 6231137"/>
              <a:gd name="connsiteX2" fmla="*/ 88229 w 12202482"/>
              <a:gd name="connsiteY2" fmla="*/ 47942 h 6231137"/>
              <a:gd name="connsiteX3" fmla="*/ 88229 w 12202482"/>
              <a:gd name="connsiteY3" fmla="*/ 909146 h 6231137"/>
              <a:gd name="connsiteX4" fmla="*/ 21578 w 12202482"/>
              <a:gd name="connsiteY4" fmla="*/ 994830 h 6231137"/>
              <a:gd name="connsiteX5" fmla="*/ 10957 w 12202482"/>
              <a:gd name="connsiteY5" fmla="*/ 4530644 h 6231137"/>
              <a:gd name="connsiteX6" fmla="*/ 70464 w 12202482"/>
              <a:gd name="connsiteY6" fmla="*/ 5941555 h 6231137"/>
              <a:gd name="connsiteX7" fmla="*/ 2678166 w 12202482"/>
              <a:gd name="connsiteY7" fmla="*/ 5929698 h 6231137"/>
              <a:gd name="connsiteX8" fmla="*/ 4331861 w 12202482"/>
              <a:gd name="connsiteY8" fmla="*/ 5908315 h 6231137"/>
              <a:gd name="connsiteX9" fmla="*/ 5303162 w 12202482"/>
              <a:gd name="connsiteY9" fmla="*/ 5924178 h 6231137"/>
              <a:gd name="connsiteX10" fmla="*/ 5786920 w 12202482"/>
              <a:gd name="connsiteY10" fmla="*/ 6231137 h 6231137"/>
              <a:gd name="connsiteX11" fmla="*/ 6059423 w 12202482"/>
              <a:gd name="connsiteY11" fmla="*/ 5908409 h 6231137"/>
              <a:gd name="connsiteX12" fmla="*/ 9186615 w 12202482"/>
              <a:gd name="connsiteY12" fmla="*/ 5911624 h 6231137"/>
              <a:gd name="connsiteX13" fmla="*/ 10095517 w 12202482"/>
              <a:gd name="connsiteY13" fmla="*/ 5914499 h 6231137"/>
              <a:gd name="connsiteX14" fmla="*/ 11015456 w 12202482"/>
              <a:gd name="connsiteY14" fmla="*/ 5922366 h 6231137"/>
              <a:gd name="connsiteX15" fmla="*/ 12173539 w 12202482"/>
              <a:gd name="connsiteY15" fmla="*/ 5921320 h 6231137"/>
              <a:gd name="connsiteX16" fmla="*/ 12151685 w 12202482"/>
              <a:gd name="connsiteY16" fmla="*/ 2621674 h 6231137"/>
              <a:gd name="connsiteX17" fmla="*/ 12142333 w 12202482"/>
              <a:gd name="connsiteY17" fmla="*/ 176313 h 6231137"/>
              <a:gd name="connsiteX18" fmla="*/ 11377766 w 12202482"/>
              <a:gd name="connsiteY18" fmla="*/ 107615 h 6231137"/>
              <a:gd name="connsiteX19" fmla="*/ 10347542 w 12202482"/>
              <a:gd name="connsiteY19" fmla="*/ 101059 h 6231137"/>
              <a:gd name="connsiteX20" fmla="*/ 7688107 w 12202482"/>
              <a:gd name="connsiteY20" fmla="*/ 75910 h 6231137"/>
              <a:gd name="connsiteX21" fmla="*/ 1980973 w 12202482"/>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42494 w 12256747"/>
              <a:gd name="connsiteY3" fmla="*/ 909146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75843 w 12256747"/>
              <a:gd name="connsiteY4" fmla="*/ 994830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35238 w 12256747"/>
              <a:gd name="connsiteY0" fmla="*/ 0 h 6231137"/>
              <a:gd name="connsiteX1" fmla="*/ 447157 w 12256747"/>
              <a:gd name="connsiteY1" fmla="*/ 10761 h 6231137"/>
              <a:gd name="connsiteX2" fmla="*/ 0 w 12256747"/>
              <a:gd name="connsiteY2" fmla="*/ 26521 h 6231137"/>
              <a:gd name="connsiteX3" fmla="*/ -1 w 12256747"/>
              <a:gd name="connsiteY3" fmla="*/ 844885 h 6231137"/>
              <a:gd name="connsiteX4" fmla="*/ 4594 w 12256747"/>
              <a:gd name="connsiteY4" fmla="*/ 1176912 h 6231137"/>
              <a:gd name="connsiteX5" fmla="*/ 65222 w 12256747"/>
              <a:gd name="connsiteY5" fmla="*/ 4530644 h 6231137"/>
              <a:gd name="connsiteX6" fmla="*/ 124729 w 12256747"/>
              <a:gd name="connsiteY6" fmla="*/ 5941555 h 6231137"/>
              <a:gd name="connsiteX7" fmla="*/ 2732431 w 12256747"/>
              <a:gd name="connsiteY7" fmla="*/ 5929698 h 6231137"/>
              <a:gd name="connsiteX8" fmla="*/ 4386126 w 12256747"/>
              <a:gd name="connsiteY8" fmla="*/ 5908315 h 6231137"/>
              <a:gd name="connsiteX9" fmla="*/ 5357427 w 12256747"/>
              <a:gd name="connsiteY9" fmla="*/ 5924178 h 6231137"/>
              <a:gd name="connsiteX10" fmla="*/ 5841185 w 12256747"/>
              <a:gd name="connsiteY10" fmla="*/ 6231137 h 6231137"/>
              <a:gd name="connsiteX11" fmla="*/ 6113688 w 12256747"/>
              <a:gd name="connsiteY11" fmla="*/ 5908409 h 6231137"/>
              <a:gd name="connsiteX12" fmla="*/ 9240880 w 12256747"/>
              <a:gd name="connsiteY12" fmla="*/ 5911624 h 6231137"/>
              <a:gd name="connsiteX13" fmla="*/ 10149782 w 12256747"/>
              <a:gd name="connsiteY13" fmla="*/ 5914499 h 6231137"/>
              <a:gd name="connsiteX14" fmla="*/ 11069721 w 12256747"/>
              <a:gd name="connsiteY14" fmla="*/ 5922366 h 6231137"/>
              <a:gd name="connsiteX15" fmla="*/ 12227804 w 12256747"/>
              <a:gd name="connsiteY15" fmla="*/ 5921320 h 6231137"/>
              <a:gd name="connsiteX16" fmla="*/ 12205950 w 12256747"/>
              <a:gd name="connsiteY16" fmla="*/ 2621674 h 6231137"/>
              <a:gd name="connsiteX17" fmla="*/ 12196598 w 12256747"/>
              <a:gd name="connsiteY17" fmla="*/ 176313 h 6231137"/>
              <a:gd name="connsiteX18" fmla="*/ 11432031 w 12256747"/>
              <a:gd name="connsiteY18" fmla="*/ 107615 h 6231137"/>
              <a:gd name="connsiteX19" fmla="*/ 10401807 w 12256747"/>
              <a:gd name="connsiteY19" fmla="*/ 101059 h 6231137"/>
              <a:gd name="connsiteX20" fmla="*/ 7742372 w 12256747"/>
              <a:gd name="connsiteY20" fmla="*/ 75910 h 6231137"/>
              <a:gd name="connsiteX21" fmla="*/ 2035238 w 12256747"/>
              <a:gd name="connsiteY21" fmla="*/ 0 h 6231137"/>
              <a:gd name="connsiteX0" fmla="*/ 2054471 w 12275980"/>
              <a:gd name="connsiteY0" fmla="*/ 0 h 6231137"/>
              <a:gd name="connsiteX1" fmla="*/ 466390 w 12275980"/>
              <a:gd name="connsiteY1" fmla="*/ 10761 h 6231137"/>
              <a:gd name="connsiteX2" fmla="*/ 19233 w 12275980"/>
              <a:gd name="connsiteY2" fmla="*/ 26521 h 6231137"/>
              <a:gd name="connsiteX3" fmla="*/ 19232 w 12275980"/>
              <a:gd name="connsiteY3" fmla="*/ 844885 h 6231137"/>
              <a:gd name="connsiteX4" fmla="*/ 76 w 12275980"/>
              <a:gd name="connsiteY4" fmla="*/ 1369703 h 6231137"/>
              <a:gd name="connsiteX5" fmla="*/ 84455 w 12275980"/>
              <a:gd name="connsiteY5" fmla="*/ 4530644 h 6231137"/>
              <a:gd name="connsiteX6" fmla="*/ 143962 w 12275980"/>
              <a:gd name="connsiteY6" fmla="*/ 5941555 h 6231137"/>
              <a:gd name="connsiteX7" fmla="*/ 2751664 w 12275980"/>
              <a:gd name="connsiteY7" fmla="*/ 5929698 h 6231137"/>
              <a:gd name="connsiteX8" fmla="*/ 4405359 w 12275980"/>
              <a:gd name="connsiteY8" fmla="*/ 5908315 h 6231137"/>
              <a:gd name="connsiteX9" fmla="*/ 5376660 w 12275980"/>
              <a:gd name="connsiteY9" fmla="*/ 5924178 h 6231137"/>
              <a:gd name="connsiteX10" fmla="*/ 5860418 w 12275980"/>
              <a:gd name="connsiteY10" fmla="*/ 6231137 h 6231137"/>
              <a:gd name="connsiteX11" fmla="*/ 6132921 w 12275980"/>
              <a:gd name="connsiteY11" fmla="*/ 5908409 h 6231137"/>
              <a:gd name="connsiteX12" fmla="*/ 9260113 w 12275980"/>
              <a:gd name="connsiteY12" fmla="*/ 5911624 h 6231137"/>
              <a:gd name="connsiteX13" fmla="*/ 10169015 w 12275980"/>
              <a:gd name="connsiteY13" fmla="*/ 5914499 h 6231137"/>
              <a:gd name="connsiteX14" fmla="*/ 11088954 w 12275980"/>
              <a:gd name="connsiteY14" fmla="*/ 5922366 h 6231137"/>
              <a:gd name="connsiteX15" fmla="*/ 12247037 w 12275980"/>
              <a:gd name="connsiteY15" fmla="*/ 5921320 h 6231137"/>
              <a:gd name="connsiteX16" fmla="*/ 12225183 w 12275980"/>
              <a:gd name="connsiteY16" fmla="*/ 2621674 h 6231137"/>
              <a:gd name="connsiteX17" fmla="*/ 12215831 w 12275980"/>
              <a:gd name="connsiteY17" fmla="*/ 176313 h 6231137"/>
              <a:gd name="connsiteX18" fmla="*/ 11451264 w 12275980"/>
              <a:gd name="connsiteY18" fmla="*/ 107615 h 6231137"/>
              <a:gd name="connsiteX19" fmla="*/ 10421040 w 12275980"/>
              <a:gd name="connsiteY19" fmla="*/ 101059 h 6231137"/>
              <a:gd name="connsiteX20" fmla="*/ 7761605 w 12275980"/>
              <a:gd name="connsiteY20" fmla="*/ 75910 h 6231137"/>
              <a:gd name="connsiteX21" fmla="*/ 2054471 w 1227598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161182 w 12293200"/>
              <a:gd name="connsiteY6" fmla="*/ 5941555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93200"/>
              <a:gd name="connsiteY0" fmla="*/ 0 h 6231137"/>
              <a:gd name="connsiteX1" fmla="*/ 483610 w 12293200"/>
              <a:gd name="connsiteY1" fmla="*/ 10761 h 6231137"/>
              <a:gd name="connsiteX2" fmla="*/ 36453 w 12293200"/>
              <a:gd name="connsiteY2" fmla="*/ 26521 h 6231137"/>
              <a:gd name="connsiteX3" fmla="*/ 36452 w 12293200"/>
              <a:gd name="connsiteY3" fmla="*/ 844885 h 6231137"/>
              <a:gd name="connsiteX4" fmla="*/ 17296 w 12293200"/>
              <a:gd name="connsiteY4" fmla="*/ 1369703 h 6231137"/>
              <a:gd name="connsiteX5" fmla="*/ 6679 w 12293200"/>
              <a:gd name="connsiteY5" fmla="*/ 4594908 h 6231137"/>
              <a:gd name="connsiteX6" fmla="*/ 89932 w 12293200"/>
              <a:gd name="connsiteY6" fmla="*/ 5941557 h 6231137"/>
              <a:gd name="connsiteX7" fmla="*/ 2768884 w 12293200"/>
              <a:gd name="connsiteY7" fmla="*/ 5929698 h 6231137"/>
              <a:gd name="connsiteX8" fmla="*/ 4422579 w 12293200"/>
              <a:gd name="connsiteY8" fmla="*/ 5908315 h 6231137"/>
              <a:gd name="connsiteX9" fmla="*/ 5393880 w 12293200"/>
              <a:gd name="connsiteY9" fmla="*/ 5924178 h 6231137"/>
              <a:gd name="connsiteX10" fmla="*/ 5877638 w 12293200"/>
              <a:gd name="connsiteY10" fmla="*/ 6231137 h 6231137"/>
              <a:gd name="connsiteX11" fmla="*/ 6150141 w 12293200"/>
              <a:gd name="connsiteY11" fmla="*/ 5908409 h 6231137"/>
              <a:gd name="connsiteX12" fmla="*/ 9277333 w 12293200"/>
              <a:gd name="connsiteY12" fmla="*/ 5911624 h 6231137"/>
              <a:gd name="connsiteX13" fmla="*/ 10186235 w 12293200"/>
              <a:gd name="connsiteY13" fmla="*/ 5914499 h 6231137"/>
              <a:gd name="connsiteX14" fmla="*/ 11106174 w 12293200"/>
              <a:gd name="connsiteY14" fmla="*/ 5922366 h 6231137"/>
              <a:gd name="connsiteX15" fmla="*/ 12264257 w 12293200"/>
              <a:gd name="connsiteY15" fmla="*/ 5921320 h 6231137"/>
              <a:gd name="connsiteX16" fmla="*/ 12242403 w 12293200"/>
              <a:gd name="connsiteY16" fmla="*/ 2621674 h 6231137"/>
              <a:gd name="connsiteX17" fmla="*/ 12233051 w 12293200"/>
              <a:gd name="connsiteY17" fmla="*/ 176313 h 6231137"/>
              <a:gd name="connsiteX18" fmla="*/ 11468484 w 12293200"/>
              <a:gd name="connsiteY18" fmla="*/ 107615 h 6231137"/>
              <a:gd name="connsiteX19" fmla="*/ 10438260 w 12293200"/>
              <a:gd name="connsiteY19" fmla="*/ 101059 h 6231137"/>
              <a:gd name="connsiteX20" fmla="*/ 7778825 w 12293200"/>
              <a:gd name="connsiteY20" fmla="*/ 75910 h 6231137"/>
              <a:gd name="connsiteX21" fmla="*/ 2071691 w 12293200"/>
              <a:gd name="connsiteY21" fmla="*/ 0 h 6231137"/>
              <a:gd name="connsiteX0" fmla="*/ 2071691 w 12288138"/>
              <a:gd name="connsiteY0" fmla="*/ 24998 h 6256135"/>
              <a:gd name="connsiteX1" fmla="*/ 483610 w 12288138"/>
              <a:gd name="connsiteY1" fmla="*/ 35759 h 6256135"/>
              <a:gd name="connsiteX2" fmla="*/ 36453 w 12288138"/>
              <a:gd name="connsiteY2" fmla="*/ 51519 h 6256135"/>
              <a:gd name="connsiteX3" fmla="*/ 36452 w 12288138"/>
              <a:gd name="connsiteY3" fmla="*/ 869883 h 6256135"/>
              <a:gd name="connsiteX4" fmla="*/ 17296 w 12288138"/>
              <a:gd name="connsiteY4" fmla="*/ 1394701 h 6256135"/>
              <a:gd name="connsiteX5" fmla="*/ 6679 w 12288138"/>
              <a:gd name="connsiteY5" fmla="*/ 4619906 h 6256135"/>
              <a:gd name="connsiteX6" fmla="*/ 89932 w 12288138"/>
              <a:gd name="connsiteY6" fmla="*/ 5966555 h 6256135"/>
              <a:gd name="connsiteX7" fmla="*/ 2768884 w 12288138"/>
              <a:gd name="connsiteY7" fmla="*/ 5954696 h 6256135"/>
              <a:gd name="connsiteX8" fmla="*/ 4422579 w 12288138"/>
              <a:gd name="connsiteY8" fmla="*/ 5933313 h 6256135"/>
              <a:gd name="connsiteX9" fmla="*/ 5393880 w 12288138"/>
              <a:gd name="connsiteY9" fmla="*/ 5949176 h 6256135"/>
              <a:gd name="connsiteX10" fmla="*/ 5877638 w 12288138"/>
              <a:gd name="connsiteY10" fmla="*/ 6256135 h 6256135"/>
              <a:gd name="connsiteX11" fmla="*/ 6150141 w 12288138"/>
              <a:gd name="connsiteY11" fmla="*/ 5933407 h 6256135"/>
              <a:gd name="connsiteX12" fmla="*/ 9277333 w 12288138"/>
              <a:gd name="connsiteY12" fmla="*/ 5936622 h 6256135"/>
              <a:gd name="connsiteX13" fmla="*/ 10186235 w 12288138"/>
              <a:gd name="connsiteY13" fmla="*/ 5939497 h 6256135"/>
              <a:gd name="connsiteX14" fmla="*/ 11106174 w 12288138"/>
              <a:gd name="connsiteY14" fmla="*/ 5947364 h 6256135"/>
              <a:gd name="connsiteX15" fmla="*/ 12264257 w 12288138"/>
              <a:gd name="connsiteY15" fmla="*/ 5946318 h 6256135"/>
              <a:gd name="connsiteX16" fmla="*/ 12242403 w 12288138"/>
              <a:gd name="connsiteY16" fmla="*/ 2646672 h 6256135"/>
              <a:gd name="connsiteX17" fmla="*/ 12233051 w 12288138"/>
              <a:gd name="connsiteY17" fmla="*/ 201311 h 6256135"/>
              <a:gd name="connsiteX18" fmla="*/ 11729726 w 12288138"/>
              <a:gd name="connsiteY18" fmla="*/ 132612 h 6256135"/>
              <a:gd name="connsiteX19" fmla="*/ 10438260 w 12288138"/>
              <a:gd name="connsiteY19" fmla="*/ 126057 h 6256135"/>
              <a:gd name="connsiteX20" fmla="*/ 7778825 w 12288138"/>
              <a:gd name="connsiteY20" fmla="*/ 100908 h 6256135"/>
              <a:gd name="connsiteX21" fmla="*/ 2071691 w 12288138"/>
              <a:gd name="connsiteY21" fmla="*/ 24998 h 6256135"/>
              <a:gd name="connsiteX0" fmla="*/ 2071691 w 12281699"/>
              <a:gd name="connsiteY0" fmla="*/ 0 h 6231137"/>
              <a:gd name="connsiteX1" fmla="*/ 483610 w 12281699"/>
              <a:gd name="connsiteY1" fmla="*/ 10761 h 6231137"/>
              <a:gd name="connsiteX2" fmla="*/ 36453 w 12281699"/>
              <a:gd name="connsiteY2" fmla="*/ 26521 h 6231137"/>
              <a:gd name="connsiteX3" fmla="*/ 36452 w 12281699"/>
              <a:gd name="connsiteY3" fmla="*/ 844885 h 6231137"/>
              <a:gd name="connsiteX4" fmla="*/ 17296 w 12281699"/>
              <a:gd name="connsiteY4" fmla="*/ 1369703 h 6231137"/>
              <a:gd name="connsiteX5" fmla="*/ 6679 w 12281699"/>
              <a:gd name="connsiteY5" fmla="*/ 4594908 h 6231137"/>
              <a:gd name="connsiteX6" fmla="*/ 89932 w 12281699"/>
              <a:gd name="connsiteY6" fmla="*/ 5941557 h 6231137"/>
              <a:gd name="connsiteX7" fmla="*/ 2768884 w 12281699"/>
              <a:gd name="connsiteY7" fmla="*/ 5929698 h 6231137"/>
              <a:gd name="connsiteX8" fmla="*/ 4422579 w 12281699"/>
              <a:gd name="connsiteY8" fmla="*/ 5908315 h 6231137"/>
              <a:gd name="connsiteX9" fmla="*/ 5393880 w 12281699"/>
              <a:gd name="connsiteY9" fmla="*/ 5924178 h 6231137"/>
              <a:gd name="connsiteX10" fmla="*/ 5877638 w 12281699"/>
              <a:gd name="connsiteY10" fmla="*/ 6231137 h 6231137"/>
              <a:gd name="connsiteX11" fmla="*/ 6150141 w 12281699"/>
              <a:gd name="connsiteY11" fmla="*/ 5908409 h 6231137"/>
              <a:gd name="connsiteX12" fmla="*/ 9277333 w 12281699"/>
              <a:gd name="connsiteY12" fmla="*/ 5911624 h 6231137"/>
              <a:gd name="connsiteX13" fmla="*/ 10186235 w 12281699"/>
              <a:gd name="connsiteY13" fmla="*/ 5914499 h 6231137"/>
              <a:gd name="connsiteX14" fmla="*/ 11106174 w 12281699"/>
              <a:gd name="connsiteY14" fmla="*/ 5922366 h 6231137"/>
              <a:gd name="connsiteX15" fmla="*/ 12264257 w 12281699"/>
              <a:gd name="connsiteY15" fmla="*/ 5921320 h 6231137"/>
              <a:gd name="connsiteX16" fmla="*/ 12242403 w 12281699"/>
              <a:gd name="connsiteY16" fmla="*/ 2621674 h 6231137"/>
              <a:gd name="connsiteX17" fmla="*/ 12233051 w 12281699"/>
              <a:gd name="connsiteY17" fmla="*/ 176313 h 6231137"/>
              <a:gd name="connsiteX18" fmla="*/ 11729726 w 12281699"/>
              <a:gd name="connsiteY18" fmla="*/ 107614 h 6231137"/>
              <a:gd name="connsiteX19" fmla="*/ 10438260 w 12281699"/>
              <a:gd name="connsiteY19" fmla="*/ 101059 h 6231137"/>
              <a:gd name="connsiteX20" fmla="*/ 7778825 w 12281699"/>
              <a:gd name="connsiteY20" fmla="*/ 75910 h 6231137"/>
              <a:gd name="connsiteX21" fmla="*/ 2071691 w 12281699"/>
              <a:gd name="connsiteY21" fmla="*/ 0 h 6231137"/>
              <a:gd name="connsiteX0" fmla="*/ 2071691 w 12281973"/>
              <a:gd name="connsiteY0" fmla="*/ 17107 h 6248244"/>
              <a:gd name="connsiteX1" fmla="*/ 483610 w 12281973"/>
              <a:gd name="connsiteY1" fmla="*/ 27868 h 6248244"/>
              <a:gd name="connsiteX2" fmla="*/ 36453 w 12281973"/>
              <a:gd name="connsiteY2" fmla="*/ 43628 h 6248244"/>
              <a:gd name="connsiteX3" fmla="*/ 36452 w 12281973"/>
              <a:gd name="connsiteY3" fmla="*/ 861992 h 6248244"/>
              <a:gd name="connsiteX4" fmla="*/ 17296 w 12281973"/>
              <a:gd name="connsiteY4" fmla="*/ 1386810 h 6248244"/>
              <a:gd name="connsiteX5" fmla="*/ 6679 w 12281973"/>
              <a:gd name="connsiteY5" fmla="*/ 4612015 h 6248244"/>
              <a:gd name="connsiteX6" fmla="*/ 89932 w 12281973"/>
              <a:gd name="connsiteY6" fmla="*/ 5958664 h 6248244"/>
              <a:gd name="connsiteX7" fmla="*/ 2768884 w 12281973"/>
              <a:gd name="connsiteY7" fmla="*/ 5946805 h 6248244"/>
              <a:gd name="connsiteX8" fmla="*/ 4422579 w 12281973"/>
              <a:gd name="connsiteY8" fmla="*/ 5925422 h 6248244"/>
              <a:gd name="connsiteX9" fmla="*/ 5393880 w 12281973"/>
              <a:gd name="connsiteY9" fmla="*/ 5941285 h 6248244"/>
              <a:gd name="connsiteX10" fmla="*/ 5877638 w 12281973"/>
              <a:gd name="connsiteY10" fmla="*/ 6248244 h 6248244"/>
              <a:gd name="connsiteX11" fmla="*/ 6150141 w 12281973"/>
              <a:gd name="connsiteY11" fmla="*/ 5925516 h 6248244"/>
              <a:gd name="connsiteX12" fmla="*/ 9277333 w 12281973"/>
              <a:gd name="connsiteY12" fmla="*/ 5928731 h 6248244"/>
              <a:gd name="connsiteX13" fmla="*/ 10186235 w 12281973"/>
              <a:gd name="connsiteY13" fmla="*/ 5931606 h 6248244"/>
              <a:gd name="connsiteX14" fmla="*/ 11106174 w 12281973"/>
              <a:gd name="connsiteY14" fmla="*/ 5939473 h 6248244"/>
              <a:gd name="connsiteX15" fmla="*/ 12264257 w 12281973"/>
              <a:gd name="connsiteY15" fmla="*/ 5938427 h 6248244"/>
              <a:gd name="connsiteX16" fmla="*/ 12242403 w 12281973"/>
              <a:gd name="connsiteY16" fmla="*/ 2638781 h 6248244"/>
              <a:gd name="connsiteX17" fmla="*/ 12233051 w 12281973"/>
              <a:gd name="connsiteY17" fmla="*/ 193420 h 6248244"/>
              <a:gd name="connsiteX18" fmla="*/ 11824723 w 12281973"/>
              <a:gd name="connsiteY18" fmla="*/ 146142 h 6248244"/>
              <a:gd name="connsiteX19" fmla="*/ 10438260 w 12281973"/>
              <a:gd name="connsiteY19" fmla="*/ 118166 h 6248244"/>
              <a:gd name="connsiteX20" fmla="*/ 7778825 w 12281973"/>
              <a:gd name="connsiteY20" fmla="*/ 93017 h 6248244"/>
              <a:gd name="connsiteX21" fmla="*/ 2071691 w 12281973"/>
              <a:gd name="connsiteY21" fmla="*/ 17107 h 6248244"/>
              <a:gd name="connsiteX0" fmla="*/ 2071691 w 12281973"/>
              <a:gd name="connsiteY0" fmla="*/ 19214 h 6250351"/>
              <a:gd name="connsiteX1" fmla="*/ 483610 w 12281973"/>
              <a:gd name="connsiteY1" fmla="*/ 29975 h 6250351"/>
              <a:gd name="connsiteX2" fmla="*/ 36453 w 12281973"/>
              <a:gd name="connsiteY2" fmla="*/ 45735 h 6250351"/>
              <a:gd name="connsiteX3" fmla="*/ 36452 w 12281973"/>
              <a:gd name="connsiteY3" fmla="*/ 864099 h 6250351"/>
              <a:gd name="connsiteX4" fmla="*/ 17296 w 12281973"/>
              <a:gd name="connsiteY4" fmla="*/ 1388917 h 6250351"/>
              <a:gd name="connsiteX5" fmla="*/ 6679 w 12281973"/>
              <a:gd name="connsiteY5" fmla="*/ 4614122 h 6250351"/>
              <a:gd name="connsiteX6" fmla="*/ 89932 w 12281973"/>
              <a:gd name="connsiteY6" fmla="*/ 5960771 h 6250351"/>
              <a:gd name="connsiteX7" fmla="*/ 2768884 w 12281973"/>
              <a:gd name="connsiteY7" fmla="*/ 5948912 h 6250351"/>
              <a:gd name="connsiteX8" fmla="*/ 4422579 w 12281973"/>
              <a:gd name="connsiteY8" fmla="*/ 5927529 h 6250351"/>
              <a:gd name="connsiteX9" fmla="*/ 5393880 w 12281973"/>
              <a:gd name="connsiteY9" fmla="*/ 5943392 h 6250351"/>
              <a:gd name="connsiteX10" fmla="*/ 5877638 w 12281973"/>
              <a:gd name="connsiteY10" fmla="*/ 6250351 h 6250351"/>
              <a:gd name="connsiteX11" fmla="*/ 6150141 w 12281973"/>
              <a:gd name="connsiteY11" fmla="*/ 5927623 h 6250351"/>
              <a:gd name="connsiteX12" fmla="*/ 9277333 w 12281973"/>
              <a:gd name="connsiteY12" fmla="*/ 5930838 h 6250351"/>
              <a:gd name="connsiteX13" fmla="*/ 10186235 w 12281973"/>
              <a:gd name="connsiteY13" fmla="*/ 5933713 h 6250351"/>
              <a:gd name="connsiteX14" fmla="*/ 11106174 w 12281973"/>
              <a:gd name="connsiteY14" fmla="*/ 5941580 h 6250351"/>
              <a:gd name="connsiteX15" fmla="*/ 12264257 w 12281973"/>
              <a:gd name="connsiteY15" fmla="*/ 5940534 h 6250351"/>
              <a:gd name="connsiteX16" fmla="*/ 12242403 w 12281973"/>
              <a:gd name="connsiteY16" fmla="*/ 2640888 h 6250351"/>
              <a:gd name="connsiteX17" fmla="*/ 12233051 w 12281973"/>
              <a:gd name="connsiteY17" fmla="*/ 195527 h 6250351"/>
              <a:gd name="connsiteX18" fmla="*/ 11824723 w 12281973"/>
              <a:gd name="connsiteY18" fmla="*/ 148249 h 6250351"/>
              <a:gd name="connsiteX19" fmla="*/ 10295765 w 12281973"/>
              <a:gd name="connsiteY19" fmla="*/ 141693 h 6250351"/>
              <a:gd name="connsiteX20" fmla="*/ 7778825 w 12281973"/>
              <a:gd name="connsiteY20" fmla="*/ 95124 h 6250351"/>
              <a:gd name="connsiteX21" fmla="*/ 2071691 w 12281973"/>
              <a:gd name="connsiteY21" fmla="*/ 19214 h 6250351"/>
              <a:gd name="connsiteX0" fmla="*/ 2071691 w 12322325"/>
              <a:gd name="connsiteY0" fmla="*/ 0 h 6231137"/>
              <a:gd name="connsiteX1" fmla="*/ 483610 w 12322325"/>
              <a:gd name="connsiteY1" fmla="*/ 10761 h 6231137"/>
              <a:gd name="connsiteX2" fmla="*/ 36453 w 12322325"/>
              <a:gd name="connsiteY2" fmla="*/ 26521 h 6231137"/>
              <a:gd name="connsiteX3" fmla="*/ 36452 w 12322325"/>
              <a:gd name="connsiteY3" fmla="*/ 844885 h 6231137"/>
              <a:gd name="connsiteX4" fmla="*/ 17296 w 12322325"/>
              <a:gd name="connsiteY4" fmla="*/ 1369703 h 6231137"/>
              <a:gd name="connsiteX5" fmla="*/ 6679 w 12322325"/>
              <a:gd name="connsiteY5" fmla="*/ 4594908 h 6231137"/>
              <a:gd name="connsiteX6" fmla="*/ 89932 w 12322325"/>
              <a:gd name="connsiteY6" fmla="*/ 5941557 h 6231137"/>
              <a:gd name="connsiteX7" fmla="*/ 2768884 w 12322325"/>
              <a:gd name="connsiteY7" fmla="*/ 5929698 h 6231137"/>
              <a:gd name="connsiteX8" fmla="*/ 4422579 w 12322325"/>
              <a:gd name="connsiteY8" fmla="*/ 5908315 h 6231137"/>
              <a:gd name="connsiteX9" fmla="*/ 5393880 w 12322325"/>
              <a:gd name="connsiteY9" fmla="*/ 5924178 h 6231137"/>
              <a:gd name="connsiteX10" fmla="*/ 5877638 w 12322325"/>
              <a:gd name="connsiteY10" fmla="*/ 6231137 h 6231137"/>
              <a:gd name="connsiteX11" fmla="*/ 6150141 w 12322325"/>
              <a:gd name="connsiteY11" fmla="*/ 5908409 h 6231137"/>
              <a:gd name="connsiteX12" fmla="*/ 9277333 w 12322325"/>
              <a:gd name="connsiteY12" fmla="*/ 5911624 h 6231137"/>
              <a:gd name="connsiteX13" fmla="*/ 10186235 w 12322325"/>
              <a:gd name="connsiteY13" fmla="*/ 5914499 h 6231137"/>
              <a:gd name="connsiteX14" fmla="*/ 11106174 w 12322325"/>
              <a:gd name="connsiteY14" fmla="*/ 5922366 h 6231137"/>
              <a:gd name="connsiteX15" fmla="*/ 12264257 w 12322325"/>
              <a:gd name="connsiteY15" fmla="*/ 5921320 h 6231137"/>
              <a:gd name="connsiteX16" fmla="*/ 12242403 w 12322325"/>
              <a:gd name="connsiteY16" fmla="*/ 2621674 h 6231137"/>
              <a:gd name="connsiteX17" fmla="*/ 12233051 w 12322325"/>
              <a:gd name="connsiteY17" fmla="*/ 176313 h 6231137"/>
              <a:gd name="connsiteX18" fmla="*/ 11824723 w 12322325"/>
              <a:gd name="connsiteY18" fmla="*/ 129035 h 6231137"/>
              <a:gd name="connsiteX19" fmla="*/ 10295765 w 12322325"/>
              <a:gd name="connsiteY19" fmla="*/ 122479 h 6231137"/>
              <a:gd name="connsiteX20" fmla="*/ 7778825 w 12322325"/>
              <a:gd name="connsiteY20" fmla="*/ 75910 h 6231137"/>
              <a:gd name="connsiteX21" fmla="*/ 2071691 w 12322325"/>
              <a:gd name="connsiteY21" fmla="*/ 0 h 6231137"/>
              <a:gd name="connsiteX0" fmla="*/ 2071691 w 12275492"/>
              <a:gd name="connsiteY0" fmla="*/ 0 h 6231137"/>
              <a:gd name="connsiteX1" fmla="*/ 483610 w 12275492"/>
              <a:gd name="connsiteY1" fmla="*/ 10761 h 6231137"/>
              <a:gd name="connsiteX2" fmla="*/ 36453 w 12275492"/>
              <a:gd name="connsiteY2" fmla="*/ 26521 h 6231137"/>
              <a:gd name="connsiteX3" fmla="*/ 36452 w 12275492"/>
              <a:gd name="connsiteY3" fmla="*/ 844885 h 6231137"/>
              <a:gd name="connsiteX4" fmla="*/ 17296 w 12275492"/>
              <a:gd name="connsiteY4" fmla="*/ 1369703 h 6231137"/>
              <a:gd name="connsiteX5" fmla="*/ 6679 w 12275492"/>
              <a:gd name="connsiteY5" fmla="*/ 4594908 h 6231137"/>
              <a:gd name="connsiteX6" fmla="*/ 89932 w 12275492"/>
              <a:gd name="connsiteY6" fmla="*/ 5941557 h 6231137"/>
              <a:gd name="connsiteX7" fmla="*/ 2768884 w 12275492"/>
              <a:gd name="connsiteY7" fmla="*/ 5929698 h 6231137"/>
              <a:gd name="connsiteX8" fmla="*/ 4422579 w 12275492"/>
              <a:gd name="connsiteY8" fmla="*/ 5908315 h 6231137"/>
              <a:gd name="connsiteX9" fmla="*/ 5393880 w 12275492"/>
              <a:gd name="connsiteY9" fmla="*/ 5924178 h 6231137"/>
              <a:gd name="connsiteX10" fmla="*/ 5877638 w 12275492"/>
              <a:gd name="connsiteY10" fmla="*/ 6231137 h 6231137"/>
              <a:gd name="connsiteX11" fmla="*/ 6150141 w 12275492"/>
              <a:gd name="connsiteY11" fmla="*/ 5908409 h 6231137"/>
              <a:gd name="connsiteX12" fmla="*/ 9277333 w 12275492"/>
              <a:gd name="connsiteY12" fmla="*/ 5911624 h 6231137"/>
              <a:gd name="connsiteX13" fmla="*/ 10186235 w 12275492"/>
              <a:gd name="connsiteY13" fmla="*/ 5914499 h 6231137"/>
              <a:gd name="connsiteX14" fmla="*/ 11106174 w 12275492"/>
              <a:gd name="connsiteY14" fmla="*/ 5922366 h 6231137"/>
              <a:gd name="connsiteX15" fmla="*/ 12264257 w 12275492"/>
              <a:gd name="connsiteY15" fmla="*/ 5921320 h 6231137"/>
              <a:gd name="connsiteX16" fmla="*/ 12242403 w 12275492"/>
              <a:gd name="connsiteY16" fmla="*/ 2621674 h 6231137"/>
              <a:gd name="connsiteX17" fmla="*/ 12233051 w 12275492"/>
              <a:gd name="connsiteY17" fmla="*/ 176313 h 6231137"/>
              <a:gd name="connsiteX18" fmla="*/ 11824723 w 12275492"/>
              <a:gd name="connsiteY18" fmla="*/ 129035 h 6231137"/>
              <a:gd name="connsiteX19" fmla="*/ 10295765 w 12275492"/>
              <a:gd name="connsiteY19" fmla="*/ 122479 h 6231137"/>
              <a:gd name="connsiteX20" fmla="*/ 7778825 w 12275492"/>
              <a:gd name="connsiteY20" fmla="*/ 75910 h 6231137"/>
              <a:gd name="connsiteX21" fmla="*/ 2071691 w 12275492"/>
              <a:gd name="connsiteY21" fmla="*/ 0 h 6231137"/>
              <a:gd name="connsiteX0" fmla="*/ 2071691 w 12313887"/>
              <a:gd name="connsiteY0" fmla="*/ 20004 h 6251141"/>
              <a:gd name="connsiteX1" fmla="*/ 483610 w 12313887"/>
              <a:gd name="connsiteY1" fmla="*/ 30765 h 6251141"/>
              <a:gd name="connsiteX2" fmla="*/ 36453 w 12313887"/>
              <a:gd name="connsiteY2" fmla="*/ 46525 h 6251141"/>
              <a:gd name="connsiteX3" fmla="*/ 36452 w 12313887"/>
              <a:gd name="connsiteY3" fmla="*/ 864889 h 6251141"/>
              <a:gd name="connsiteX4" fmla="*/ 17296 w 12313887"/>
              <a:gd name="connsiteY4" fmla="*/ 1389707 h 6251141"/>
              <a:gd name="connsiteX5" fmla="*/ 6679 w 12313887"/>
              <a:gd name="connsiteY5" fmla="*/ 4614912 h 6251141"/>
              <a:gd name="connsiteX6" fmla="*/ 89932 w 12313887"/>
              <a:gd name="connsiteY6" fmla="*/ 5961561 h 6251141"/>
              <a:gd name="connsiteX7" fmla="*/ 2768884 w 12313887"/>
              <a:gd name="connsiteY7" fmla="*/ 5949702 h 6251141"/>
              <a:gd name="connsiteX8" fmla="*/ 4422579 w 12313887"/>
              <a:gd name="connsiteY8" fmla="*/ 5928319 h 6251141"/>
              <a:gd name="connsiteX9" fmla="*/ 5393880 w 12313887"/>
              <a:gd name="connsiteY9" fmla="*/ 5944182 h 6251141"/>
              <a:gd name="connsiteX10" fmla="*/ 5877638 w 12313887"/>
              <a:gd name="connsiteY10" fmla="*/ 6251141 h 6251141"/>
              <a:gd name="connsiteX11" fmla="*/ 6150141 w 12313887"/>
              <a:gd name="connsiteY11" fmla="*/ 5928413 h 6251141"/>
              <a:gd name="connsiteX12" fmla="*/ 9277333 w 12313887"/>
              <a:gd name="connsiteY12" fmla="*/ 5931628 h 6251141"/>
              <a:gd name="connsiteX13" fmla="*/ 10186235 w 12313887"/>
              <a:gd name="connsiteY13" fmla="*/ 5934503 h 6251141"/>
              <a:gd name="connsiteX14" fmla="*/ 11106174 w 12313887"/>
              <a:gd name="connsiteY14" fmla="*/ 5942370 h 6251141"/>
              <a:gd name="connsiteX15" fmla="*/ 12264257 w 12313887"/>
              <a:gd name="connsiteY15" fmla="*/ 5941324 h 6251141"/>
              <a:gd name="connsiteX16" fmla="*/ 12289901 w 12313887"/>
              <a:gd name="connsiteY16" fmla="*/ 2652389 h 6251141"/>
              <a:gd name="connsiteX17" fmla="*/ 12233051 w 12313887"/>
              <a:gd name="connsiteY17" fmla="*/ 196317 h 6251141"/>
              <a:gd name="connsiteX18" fmla="*/ 11824723 w 12313887"/>
              <a:gd name="connsiteY18" fmla="*/ 149039 h 6251141"/>
              <a:gd name="connsiteX19" fmla="*/ 10295765 w 12313887"/>
              <a:gd name="connsiteY19" fmla="*/ 142483 h 6251141"/>
              <a:gd name="connsiteX20" fmla="*/ 7778825 w 12313887"/>
              <a:gd name="connsiteY20" fmla="*/ 95914 h 6251141"/>
              <a:gd name="connsiteX21" fmla="*/ 2071691 w 12313887"/>
              <a:gd name="connsiteY21" fmla="*/ 20004 h 6251141"/>
              <a:gd name="connsiteX0" fmla="*/ 2071691 w 12332516"/>
              <a:gd name="connsiteY0" fmla="*/ 20004 h 6251141"/>
              <a:gd name="connsiteX1" fmla="*/ 483610 w 12332516"/>
              <a:gd name="connsiteY1" fmla="*/ 30765 h 6251141"/>
              <a:gd name="connsiteX2" fmla="*/ 36453 w 12332516"/>
              <a:gd name="connsiteY2" fmla="*/ 46525 h 6251141"/>
              <a:gd name="connsiteX3" fmla="*/ 36452 w 12332516"/>
              <a:gd name="connsiteY3" fmla="*/ 864889 h 6251141"/>
              <a:gd name="connsiteX4" fmla="*/ 17296 w 12332516"/>
              <a:gd name="connsiteY4" fmla="*/ 1389707 h 6251141"/>
              <a:gd name="connsiteX5" fmla="*/ 6679 w 12332516"/>
              <a:gd name="connsiteY5" fmla="*/ 4614912 h 6251141"/>
              <a:gd name="connsiteX6" fmla="*/ 89932 w 12332516"/>
              <a:gd name="connsiteY6" fmla="*/ 5961561 h 6251141"/>
              <a:gd name="connsiteX7" fmla="*/ 2768884 w 12332516"/>
              <a:gd name="connsiteY7" fmla="*/ 5949702 h 6251141"/>
              <a:gd name="connsiteX8" fmla="*/ 4422579 w 12332516"/>
              <a:gd name="connsiteY8" fmla="*/ 5928319 h 6251141"/>
              <a:gd name="connsiteX9" fmla="*/ 5393880 w 12332516"/>
              <a:gd name="connsiteY9" fmla="*/ 5944182 h 6251141"/>
              <a:gd name="connsiteX10" fmla="*/ 5877638 w 12332516"/>
              <a:gd name="connsiteY10" fmla="*/ 6251141 h 6251141"/>
              <a:gd name="connsiteX11" fmla="*/ 6150141 w 12332516"/>
              <a:gd name="connsiteY11" fmla="*/ 5928413 h 6251141"/>
              <a:gd name="connsiteX12" fmla="*/ 9277333 w 12332516"/>
              <a:gd name="connsiteY12" fmla="*/ 5931628 h 6251141"/>
              <a:gd name="connsiteX13" fmla="*/ 10186235 w 12332516"/>
              <a:gd name="connsiteY13" fmla="*/ 5934503 h 6251141"/>
              <a:gd name="connsiteX14" fmla="*/ 11106174 w 12332516"/>
              <a:gd name="connsiteY14" fmla="*/ 5942370 h 6251141"/>
              <a:gd name="connsiteX15" fmla="*/ 12264257 w 12332516"/>
              <a:gd name="connsiteY15" fmla="*/ 5941324 h 6251141"/>
              <a:gd name="connsiteX16" fmla="*/ 12289901 w 12332516"/>
              <a:gd name="connsiteY16" fmla="*/ 2652389 h 6251141"/>
              <a:gd name="connsiteX17" fmla="*/ 12280552 w 12332516"/>
              <a:gd name="connsiteY17" fmla="*/ 196317 h 6251141"/>
              <a:gd name="connsiteX18" fmla="*/ 11824723 w 12332516"/>
              <a:gd name="connsiteY18" fmla="*/ 149039 h 6251141"/>
              <a:gd name="connsiteX19" fmla="*/ 10295765 w 12332516"/>
              <a:gd name="connsiteY19" fmla="*/ 142483 h 6251141"/>
              <a:gd name="connsiteX20" fmla="*/ 7778825 w 12332516"/>
              <a:gd name="connsiteY20" fmla="*/ 95914 h 6251141"/>
              <a:gd name="connsiteX21" fmla="*/ 2071691 w 12332516"/>
              <a:gd name="connsiteY21" fmla="*/ 20004 h 6251141"/>
              <a:gd name="connsiteX0" fmla="*/ 2071691 w 12322347"/>
              <a:gd name="connsiteY0" fmla="*/ 0 h 6231137"/>
              <a:gd name="connsiteX1" fmla="*/ 483610 w 12322347"/>
              <a:gd name="connsiteY1" fmla="*/ 10761 h 6231137"/>
              <a:gd name="connsiteX2" fmla="*/ 36453 w 12322347"/>
              <a:gd name="connsiteY2" fmla="*/ 2652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483610 w 12322347"/>
              <a:gd name="connsiteY1" fmla="*/ 10761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071691 w 12322347"/>
              <a:gd name="connsiteY0" fmla="*/ 0 h 6231137"/>
              <a:gd name="connsiteX1" fmla="*/ 578608 w 12322347"/>
              <a:gd name="connsiteY1" fmla="*/ 42448 h 6231137"/>
              <a:gd name="connsiteX2" fmla="*/ 36453 w 12322347"/>
              <a:gd name="connsiteY2" fmla="*/ 68771 h 6231137"/>
              <a:gd name="connsiteX3" fmla="*/ 36452 w 12322347"/>
              <a:gd name="connsiteY3" fmla="*/ 844885 h 6231137"/>
              <a:gd name="connsiteX4" fmla="*/ 17296 w 12322347"/>
              <a:gd name="connsiteY4" fmla="*/ 1369703 h 6231137"/>
              <a:gd name="connsiteX5" fmla="*/ 6679 w 12322347"/>
              <a:gd name="connsiteY5" fmla="*/ 4594908 h 6231137"/>
              <a:gd name="connsiteX6" fmla="*/ 89932 w 12322347"/>
              <a:gd name="connsiteY6" fmla="*/ 5941557 h 6231137"/>
              <a:gd name="connsiteX7" fmla="*/ 2768884 w 12322347"/>
              <a:gd name="connsiteY7" fmla="*/ 5929698 h 6231137"/>
              <a:gd name="connsiteX8" fmla="*/ 4422579 w 12322347"/>
              <a:gd name="connsiteY8" fmla="*/ 5908315 h 6231137"/>
              <a:gd name="connsiteX9" fmla="*/ 5393880 w 12322347"/>
              <a:gd name="connsiteY9" fmla="*/ 5924178 h 6231137"/>
              <a:gd name="connsiteX10" fmla="*/ 5877638 w 12322347"/>
              <a:gd name="connsiteY10" fmla="*/ 6231137 h 6231137"/>
              <a:gd name="connsiteX11" fmla="*/ 6150141 w 12322347"/>
              <a:gd name="connsiteY11" fmla="*/ 5908409 h 6231137"/>
              <a:gd name="connsiteX12" fmla="*/ 9277333 w 12322347"/>
              <a:gd name="connsiteY12" fmla="*/ 5911624 h 6231137"/>
              <a:gd name="connsiteX13" fmla="*/ 10186235 w 12322347"/>
              <a:gd name="connsiteY13" fmla="*/ 5914499 h 6231137"/>
              <a:gd name="connsiteX14" fmla="*/ 11106174 w 12322347"/>
              <a:gd name="connsiteY14" fmla="*/ 5922366 h 6231137"/>
              <a:gd name="connsiteX15" fmla="*/ 12264257 w 12322347"/>
              <a:gd name="connsiteY15" fmla="*/ 5921320 h 6231137"/>
              <a:gd name="connsiteX16" fmla="*/ 12289901 w 12322347"/>
              <a:gd name="connsiteY16" fmla="*/ 2632385 h 6231137"/>
              <a:gd name="connsiteX17" fmla="*/ 12280552 w 12322347"/>
              <a:gd name="connsiteY17" fmla="*/ 176313 h 6231137"/>
              <a:gd name="connsiteX18" fmla="*/ 11824723 w 12322347"/>
              <a:gd name="connsiteY18" fmla="*/ 129035 h 6231137"/>
              <a:gd name="connsiteX19" fmla="*/ 10295765 w 12322347"/>
              <a:gd name="connsiteY19" fmla="*/ 122479 h 6231137"/>
              <a:gd name="connsiteX20" fmla="*/ 7778825 w 12322347"/>
              <a:gd name="connsiteY20" fmla="*/ 75910 h 6231137"/>
              <a:gd name="connsiteX21" fmla="*/ 2071691 w 12322347"/>
              <a:gd name="connsiteY21" fmla="*/ 0 h 6231137"/>
              <a:gd name="connsiteX0" fmla="*/ 2261685 w 12322347"/>
              <a:gd name="connsiteY0" fmla="*/ 10365 h 6188689"/>
              <a:gd name="connsiteX1" fmla="*/ 578608 w 12322347"/>
              <a:gd name="connsiteY1" fmla="*/ 0 h 6188689"/>
              <a:gd name="connsiteX2" fmla="*/ 36453 w 12322347"/>
              <a:gd name="connsiteY2" fmla="*/ 26323 h 6188689"/>
              <a:gd name="connsiteX3" fmla="*/ 36452 w 12322347"/>
              <a:gd name="connsiteY3" fmla="*/ 802437 h 6188689"/>
              <a:gd name="connsiteX4" fmla="*/ 17296 w 12322347"/>
              <a:gd name="connsiteY4" fmla="*/ 1327255 h 6188689"/>
              <a:gd name="connsiteX5" fmla="*/ 6679 w 12322347"/>
              <a:gd name="connsiteY5" fmla="*/ 4552460 h 6188689"/>
              <a:gd name="connsiteX6" fmla="*/ 89932 w 12322347"/>
              <a:gd name="connsiteY6" fmla="*/ 5899109 h 6188689"/>
              <a:gd name="connsiteX7" fmla="*/ 2768884 w 12322347"/>
              <a:gd name="connsiteY7" fmla="*/ 5887250 h 6188689"/>
              <a:gd name="connsiteX8" fmla="*/ 4422579 w 12322347"/>
              <a:gd name="connsiteY8" fmla="*/ 5865867 h 6188689"/>
              <a:gd name="connsiteX9" fmla="*/ 5393880 w 12322347"/>
              <a:gd name="connsiteY9" fmla="*/ 5881730 h 6188689"/>
              <a:gd name="connsiteX10" fmla="*/ 5877638 w 12322347"/>
              <a:gd name="connsiteY10" fmla="*/ 6188689 h 6188689"/>
              <a:gd name="connsiteX11" fmla="*/ 6150141 w 12322347"/>
              <a:gd name="connsiteY11" fmla="*/ 5865961 h 6188689"/>
              <a:gd name="connsiteX12" fmla="*/ 9277333 w 12322347"/>
              <a:gd name="connsiteY12" fmla="*/ 5869176 h 6188689"/>
              <a:gd name="connsiteX13" fmla="*/ 10186235 w 12322347"/>
              <a:gd name="connsiteY13" fmla="*/ 5872051 h 6188689"/>
              <a:gd name="connsiteX14" fmla="*/ 11106174 w 12322347"/>
              <a:gd name="connsiteY14" fmla="*/ 5879918 h 6188689"/>
              <a:gd name="connsiteX15" fmla="*/ 12264257 w 12322347"/>
              <a:gd name="connsiteY15" fmla="*/ 5878872 h 6188689"/>
              <a:gd name="connsiteX16" fmla="*/ 12289901 w 12322347"/>
              <a:gd name="connsiteY16" fmla="*/ 2589937 h 6188689"/>
              <a:gd name="connsiteX17" fmla="*/ 12280552 w 12322347"/>
              <a:gd name="connsiteY17" fmla="*/ 133865 h 6188689"/>
              <a:gd name="connsiteX18" fmla="*/ 11824723 w 12322347"/>
              <a:gd name="connsiteY18" fmla="*/ 86587 h 6188689"/>
              <a:gd name="connsiteX19" fmla="*/ 10295765 w 12322347"/>
              <a:gd name="connsiteY19" fmla="*/ 80031 h 6188689"/>
              <a:gd name="connsiteX20" fmla="*/ 7778825 w 12322347"/>
              <a:gd name="connsiteY20" fmla="*/ 33462 h 6188689"/>
              <a:gd name="connsiteX21" fmla="*/ 2261685 w 12322347"/>
              <a:gd name="connsiteY21" fmla="*/ 10365 h 6188689"/>
              <a:gd name="connsiteX0" fmla="*/ 2261685 w 12322347"/>
              <a:gd name="connsiteY0" fmla="*/ 0 h 6178324"/>
              <a:gd name="connsiteX1" fmla="*/ 816102 w 12322347"/>
              <a:gd name="connsiteY1" fmla="*/ 10760 h 6178324"/>
              <a:gd name="connsiteX2" fmla="*/ 36453 w 12322347"/>
              <a:gd name="connsiteY2" fmla="*/ 15958 h 6178324"/>
              <a:gd name="connsiteX3" fmla="*/ 36452 w 12322347"/>
              <a:gd name="connsiteY3" fmla="*/ 792072 h 6178324"/>
              <a:gd name="connsiteX4" fmla="*/ 17296 w 12322347"/>
              <a:gd name="connsiteY4" fmla="*/ 1316890 h 6178324"/>
              <a:gd name="connsiteX5" fmla="*/ 6679 w 12322347"/>
              <a:gd name="connsiteY5" fmla="*/ 4542095 h 6178324"/>
              <a:gd name="connsiteX6" fmla="*/ 89932 w 12322347"/>
              <a:gd name="connsiteY6" fmla="*/ 5888744 h 6178324"/>
              <a:gd name="connsiteX7" fmla="*/ 2768884 w 12322347"/>
              <a:gd name="connsiteY7" fmla="*/ 5876885 h 6178324"/>
              <a:gd name="connsiteX8" fmla="*/ 4422579 w 12322347"/>
              <a:gd name="connsiteY8" fmla="*/ 5855502 h 6178324"/>
              <a:gd name="connsiteX9" fmla="*/ 5393880 w 12322347"/>
              <a:gd name="connsiteY9" fmla="*/ 5871365 h 6178324"/>
              <a:gd name="connsiteX10" fmla="*/ 5877638 w 12322347"/>
              <a:gd name="connsiteY10" fmla="*/ 6178324 h 6178324"/>
              <a:gd name="connsiteX11" fmla="*/ 6150141 w 12322347"/>
              <a:gd name="connsiteY11" fmla="*/ 5855596 h 6178324"/>
              <a:gd name="connsiteX12" fmla="*/ 9277333 w 12322347"/>
              <a:gd name="connsiteY12" fmla="*/ 5858811 h 6178324"/>
              <a:gd name="connsiteX13" fmla="*/ 10186235 w 12322347"/>
              <a:gd name="connsiteY13" fmla="*/ 5861686 h 6178324"/>
              <a:gd name="connsiteX14" fmla="*/ 11106174 w 12322347"/>
              <a:gd name="connsiteY14" fmla="*/ 5869553 h 6178324"/>
              <a:gd name="connsiteX15" fmla="*/ 12264257 w 12322347"/>
              <a:gd name="connsiteY15" fmla="*/ 5868507 h 6178324"/>
              <a:gd name="connsiteX16" fmla="*/ 12289901 w 12322347"/>
              <a:gd name="connsiteY16" fmla="*/ 2579572 h 6178324"/>
              <a:gd name="connsiteX17" fmla="*/ 12280552 w 12322347"/>
              <a:gd name="connsiteY17" fmla="*/ 123500 h 6178324"/>
              <a:gd name="connsiteX18" fmla="*/ 11824723 w 12322347"/>
              <a:gd name="connsiteY18" fmla="*/ 76222 h 6178324"/>
              <a:gd name="connsiteX19" fmla="*/ 10295765 w 12322347"/>
              <a:gd name="connsiteY19" fmla="*/ 69666 h 6178324"/>
              <a:gd name="connsiteX20" fmla="*/ 7778825 w 12322347"/>
              <a:gd name="connsiteY20" fmla="*/ 23097 h 6178324"/>
              <a:gd name="connsiteX21" fmla="*/ 2261685 w 12322347"/>
              <a:gd name="connsiteY21" fmla="*/ 0 h 6178324"/>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4422579 w 12322347"/>
              <a:gd name="connsiteY8" fmla="*/ 5855502 h 6307982"/>
              <a:gd name="connsiteX9" fmla="*/ 5393880 w 12322347"/>
              <a:gd name="connsiteY9" fmla="*/ 5871365 h 6307982"/>
              <a:gd name="connsiteX10" fmla="*/ 5906539 w 12322347"/>
              <a:gd name="connsiteY10" fmla="*/ 6307982 h 6307982"/>
              <a:gd name="connsiteX11" fmla="*/ 6150141 w 12322347"/>
              <a:gd name="connsiteY11" fmla="*/ 5855596 h 6307982"/>
              <a:gd name="connsiteX12" fmla="*/ 9277333 w 12322347"/>
              <a:gd name="connsiteY12" fmla="*/ 5858811 h 6307982"/>
              <a:gd name="connsiteX13" fmla="*/ 10186235 w 12322347"/>
              <a:gd name="connsiteY13" fmla="*/ 5861686 h 6307982"/>
              <a:gd name="connsiteX14" fmla="*/ 11106174 w 12322347"/>
              <a:gd name="connsiteY14" fmla="*/ 5869553 h 6307982"/>
              <a:gd name="connsiteX15" fmla="*/ 12264257 w 12322347"/>
              <a:gd name="connsiteY15" fmla="*/ 5868507 h 6307982"/>
              <a:gd name="connsiteX16" fmla="*/ 12289901 w 12322347"/>
              <a:gd name="connsiteY16" fmla="*/ 2579572 h 6307982"/>
              <a:gd name="connsiteX17" fmla="*/ 12280552 w 12322347"/>
              <a:gd name="connsiteY17" fmla="*/ 123500 h 6307982"/>
              <a:gd name="connsiteX18" fmla="*/ 11824723 w 12322347"/>
              <a:gd name="connsiteY18" fmla="*/ 76222 h 6307982"/>
              <a:gd name="connsiteX19" fmla="*/ 10295765 w 12322347"/>
              <a:gd name="connsiteY19" fmla="*/ 69666 h 6307982"/>
              <a:gd name="connsiteX20" fmla="*/ 7778825 w 12322347"/>
              <a:gd name="connsiteY20" fmla="*/ 23097 h 6307982"/>
              <a:gd name="connsiteX21" fmla="*/ 2261685 w 12322347"/>
              <a:gd name="connsiteY21" fmla="*/ 0 h 6307982"/>
              <a:gd name="connsiteX0" fmla="*/ 2261685 w 12322347"/>
              <a:gd name="connsiteY0" fmla="*/ 0 h 6307982"/>
              <a:gd name="connsiteX1" fmla="*/ 816102 w 12322347"/>
              <a:gd name="connsiteY1" fmla="*/ 10760 h 6307982"/>
              <a:gd name="connsiteX2" fmla="*/ 36453 w 12322347"/>
              <a:gd name="connsiteY2" fmla="*/ 15958 h 6307982"/>
              <a:gd name="connsiteX3" fmla="*/ 36452 w 12322347"/>
              <a:gd name="connsiteY3" fmla="*/ 792072 h 6307982"/>
              <a:gd name="connsiteX4" fmla="*/ 17296 w 12322347"/>
              <a:gd name="connsiteY4" fmla="*/ 1316890 h 6307982"/>
              <a:gd name="connsiteX5" fmla="*/ 6679 w 12322347"/>
              <a:gd name="connsiteY5" fmla="*/ 4542095 h 6307982"/>
              <a:gd name="connsiteX6" fmla="*/ 89932 w 12322347"/>
              <a:gd name="connsiteY6" fmla="*/ 5888744 h 6307982"/>
              <a:gd name="connsiteX7" fmla="*/ 2768884 w 12322347"/>
              <a:gd name="connsiteY7" fmla="*/ 5876885 h 6307982"/>
              <a:gd name="connsiteX8" fmla="*/ 5393880 w 12322347"/>
              <a:gd name="connsiteY8" fmla="*/ 5871365 h 6307982"/>
              <a:gd name="connsiteX9" fmla="*/ 5906539 w 12322347"/>
              <a:gd name="connsiteY9" fmla="*/ 6307982 h 6307982"/>
              <a:gd name="connsiteX10" fmla="*/ 6150141 w 12322347"/>
              <a:gd name="connsiteY10" fmla="*/ 5855596 h 6307982"/>
              <a:gd name="connsiteX11" fmla="*/ 9277333 w 12322347"/>
              <a:gd name="connsiteY11" fmla="*/ 5858811 h 6307982"/>
              <a:gd name="connsiteX12" fmla="*/ 10186235 w 12322347"/>
              <a:gd name="connsiteY12" fmla="*/ 5861686 h 6307982"/>
              <a:gd name="connsiteX13" fmla="*/ 11106174 w 12322347"/>
              <a:gd name="connsiteY13" fmla="*/ 5869553 h 6307982"/>
              <a:gd name="connsiteX14" fmla="*/ 12264257 w 12322347"/>
              <a:gd name="connsiteY14" fmla="*/ 5868507 h 6307982"/>
              <a:gd name="connsiteX15" fmla="*/ 12289901 w 12322347"/>
              <a:gd name="connsiteY15" fmla="*/ 2579572 h 6307982"/>
              <a:gd name="connsiteX16" fmla="*/ 12280552 w 12322347"/>
              <a:gd name="connsiteY16" fmla="*/ 123500 h 6307982"/>
              <a:gd name="connsiteX17" fmla="*/ 11824723 w 12322347"/>
              <a:gd name="connsiteY17" fmla="*/ 76222 h 6307982"/>
              <a:gd name="connsiteX18" fmla="*/ 10295765 w 12322347"/>
              <a:gd name="connsiteY18" fmla="*/ 69666 h 6307982"/>
              <a:gd name="connsiteX19" fmla="*/ 7778825 w 12322347"/>
              <a:gd name="connsiteY19" fmla="*/ 23097 h 6307982"/>
              <a:gd name="connsiteX20" fmla="*/ 2261685 w 12322347"/>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544802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307982"/>
              <a:gd name="connsiteX1" fmla="*/ 870249 w 12376494"/>
              <a:gd name="connsiteY1" fmla="*/ 10760 h 6307982"/>
              <a:gd name="connsiteX2" fmla="*/ 90600 w 12376494"/>
              <a:gd name="connsiteY2" fmla="*/ 15958 h 6307982"/>
              <a:gd name="connsiteX3" fmla="*/ 90599 w 12376494"/>
              <a:gd name="connsiteY3" fmla="*/ 792072 h 6307982"/>
              <a:gd name="connsiteX4" fmla="*/ 71443 w 12376494"/>
              <a:gd name="connsiteY4" fmla="*/ 1316890 h 6307982"/>
              <a:gd name="connsiteX5" fmla="*/ 60826 w 12376494"/>
              <a:gd name="connsiteY5" fmla="*/ 4542095 h 6307982"/>
              <a:gd name="connsiteX6" fmla="*/ 144079 w 12376494"/>
              <a:gd name="connsiteY6" fmla="*/ 5888744 h 6307982"/>
              <a:gd name="connsiteX7" fmla="*/ 1811499 w 12376494"/>
              <a:gd name="connsiteY7" fmla="*/ 5860679 h 6307982"/>
              <a:gd name="connsiteX8" fmla="*/ 3569467 w 12376494"/>
              <a:gd name="connsiteY8" fmla="*/ 5871365 h 6307982"/>
              <a:gd name="connsiteX9" fmla="*/ 5960686 w 12376494"/>
              <a:gd name="connsiteY9" fmla="*/ 6307982 h 6307982"/>
              <a:gd name="connsiteX10" fmla="*/ 6204288 w 12376494"/>
              <a:gd name="connsiteY10" fmla="*/ 5855596 h 6307982"/>
              <a:gd name="connsiteX11" fmla="*/ 9331480 w 12376494"/>
              <a:gd name="connsiteY11" fmla="*/ 5858811 h 6307982"/>
              <a:gd name="connsiteX12" fmla="*/ 10240382 w 12376494"/>
              <a:gd name="connsiteY12" fmla="*/ 5861686 h 6307982"/>
              <a:gd name="connsiteX13" fmla="*/ 11160321 w 12376494"/>
              <a:gd name="connsiteY13" fmla="*/ 5869553 h 6307982"/>
              <a:gd name="connsiteX14" fmla="*/ 12318404 w 12376494"/>
              <a:gd name="connsiteY14" fmla="*/ 5868507 h 6307982"/>
              <a:gd name="connsiteX15" fmla="*/ 12344048 w 12376494"/>
              <a:gd name="connsiteY15" fmla="*/ 2579572 h 6307982"/>
              <a:gd name="connsiteX16" fmla="*/ 12334699 w 12376494"/>
              <a:gd name="connsiteY16" fmla="*/ 123500 h 6307982"/>
              <a:gd name="connsiteX17" fmla="*/ 11878870 w 12376494"/>
              <a:gd name="connsiteY17" fmla="*/ 76222 h 6307982"/>
              <a:gd name="connsiteX18" fmla="*/ 10349912 w 12376494"/>
              <a:gd name="connsiteY18" fmla="*/ 69666 h 6307982"/>
              <a:gd name="connsiteX19" fmla="*/ 7832972 w 12376494"/>
              <a:gd name="connsiteY19" fmla="*/ 23097 h 6307982"/>
              <a:gd name="connsiteX20" fmla="*/ 2315832 w 12376494"/>
              <a:gd name="connsiteY20" fmla="*/ 0 h 6307982"/>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6204288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26946"/>
              <a:gd name="connsiteX1" fmla="*/ 870249 w 12376494"/>
              <a:gd name="connsiteY1" fmla="*/ 10760 h 6226946"/>
              <a:gd name="connsiteX2" fmla="*/ 90600 w 12376494"/>
              <a:gd name="connsiteY2" fmla="*/ 15958 h 6226946"/>
              <a:gd name="connsiteX3" fmla="*/ 90599 w 12376494"/>
              <a:gd name="connsiteY3" fmla="*/ 792072 h 6226946"/>
              <a:gd name="connsiteX4" fmla="*/ 71443 w 12376494"/>
              <a:gd name="connsiteY4" fmla="*/ 1316890 h 6226946"/>
              <a:gd name="connsiteX5" fmla="*/ 60826 w 12376494"/>
              <a:gd name="connsiteY5" fmla="*/ 4542095 h 6226946"/>
              <a:gd name="connsiteX6" fmla="*/ 144079 w 12376494"/>
              <a:gd name="connsiteY6" fmla="*/ 5888744 h 6226946"/>
              <a:gd name="connsiteX7" fmla="*/ 1811499 w 12376494"/>
              <a:gd name="connsiteY7" fmla="*/ 5860679 h 6226946"/>
              <a:gd name="connsiteX8" fmla="*/ 3569467 w 12376494"/>
              <a:gd name="connsiteY8" fmla="*/ 5871365 h 6226946"/>
              <a:gd name="connsiteX9" fmla="*/ 4400036 w 12376494"/>
              <a:gd name="connsiteY9" fmla="*/ 6226946 h 6226946"/>
              <a:gd name="connsiteX10" fmla="*/ 4412432 w 12376494"/>
              <a:gd name="connsiteY10" fmla="*/ 5855596 h 6226946"/>
              <a:gd name="connsiteX11" fmla="*/ 9331480 w 12376494"/>
              <a:gd name="connsiteY11" fmla="*/ 5858811 h 6226946"/>
              <a:gd name="connsiteX12" fmla="*/ 10240382 w 12376494"/>
              <a:gd name="connsiteY12" fmla="*/ 5861686 h 6226946"/>
              <a:gd name="connsiteX13" fmla="*/ 11160321 w 12376494"/>
              <a:gd name="connsiteY13" fmla="*/ 5869553 h 6226946"/>
              <a:gd name="connsiteX14" fmla="*/ 12318404 w 12376494"/>
              <a:gd name="connsiteY14" fmla="*/ 5868507 h 6226946"/>
              <a:gd name="connsiteX15" fmla="*/ 12344048 w 12376494"/>
              <a:gd name="connsiteY15" fmla="*/ 2579572 h 6226946"/>
              <a:gd name="connsiteX16" fmla="*/ 12334699 w 12376494"/>
              <a:gd name="connsiteY16" fmla="*/ 123500 h 6226946"/>
              <a:gd name="connsiteX17" fmla="*/ 11878870 w 12376494"/>
              <a:gd name="connsiteY17" fmla="*/ 76222 h 6226946"/>
              <a:gd name="connsiteX18" fmla="*/ 10349912 w 12376494"/>
              <a:gd name="connsiteY18" fmla="*/ 69666 h 6226946"/>
              <a:gd name="connsiteX19" fmla="*/ 7832972 w 12376494"/>
              <a:gd name="connsiteY19" fmla="*/ 23097 h 6226946"/>
              <a:gd name="connsiteX20" fmla="*/ 2315832 w 12376494"/>
              <a:gd name="connsiteY20" fmla="*/ 0 h 6226946"/>
              <a:gd name="connsiteX0" fmla="*/ 2315832 w 12376494"/>
              <a:gd name="connsiteY0" fmla="*/ 0 h 6210739"/>
              <a:gd name="connsiteX1" fmla="*/ 870249 w 12376494"/>
              <a:gd name="connsiteY1" fmla="*/ 10760 h 6210739"/>
              <a:gd name="connsiteX2" fmla="*/ 90600 w 12376494"/>
              <a:gd name="connsiteY2" fmla="*/ 15958 h 6210739"/>
              <a:gd name="connsiteX3" fmla="*/ 90599 w 12376494"/>
              <a:gd name="connsiteY3" fmla="*/ 792072 h 6210739"/>
              <a:gd name="connsiteX4" fmla="*/ 71443 w 12376494"/>
              <a:gd name="connsiteY4" fmla="*/ 1316890 h 6210739"/>
              <a:gd name="connsiteX5" fmla="*/ 60826 w 12376494"/>
              <a:gd name="connsiteY5" fmla="*/ 4542095 h 6210739"/>
              <a:gd name="connsiteX6" fmla="*/ 144079 w 12376494"/>
              <a:gd name="connsiteY6" fmla="*/ 5888744 h 6210739"/>
              <a:gd name="connsiteX7" fmla="*/ 1811499 w 12376494"/>
              <a:gd name="connsiteY7" fmla="*/ 5860679 h 6210739"/>
              <a:gd name="connsiteX8" fmla="*/ 3569467 w 12376494"/>
              <a:gd name="connsiteY8" fmla="*/ 5871365 h 6210739"/>
              <a:gd name="connsiteX9" fmla="*/ 4053225 w 12376494"/>
              <a:gd name="connsiteY9" fmla="*/ 6210739 h 6210739"/>
              <a:gd name="connsiteX10" fmla="*/ 4412432 w 12376494"/>
              <a:gd name="connsiteY10" fmla="*/ 5855596 h 6210739"/>
              <a:gd name="connsiteX11" fmla="*/ 9331480 w 12376494"/>
              <a:gd name="connsiteY11" fmla="*/ 5858811 h 6210739"/>
              <a:gd name="connsiteX12" fmla="*/ 10240382 w 12376494"/>
              <a:gd name="connsiteY12" fmla="*/ 5861686 h 6210739"/>
              <a:gd name="connsiteX13" fmla="*/ 11160321 w 12376494"/>
              <a:gd name="connsiteY13" fmla="*/ 5869553 h 6210739"/>
              <a:gd name="connsiteX14" fmla="*/ 12318404 w 12376494"/>
              <a:gd name="connsiteY14" fmla="*/ 5868507 h 6210739"/>
              <a:gd name="connsiteX15" fmla="*/ 12344048 w 12376494"/>
              <a:gd name="connsiteY15" fmla="*/ 2579572 h 6210739"/>
              <a:gd name="connsiteX16" fmla="*/ 12334699 w 12376494"/>
              <a:gd name="connsiteY16" fmla="*/ 123500 h 6210739"/>
              <a:gd name="connsiteX17" fmla="*/ 11878870 w 12376494"/>
              <a:gd name="connsiteY17" fmla="*/ 76222 h 6210739"/>
              <a:gd name="connsiteX18" fmla="*/ 10349912 w 12376494"/>
              <a:gd name="connsiteY18" fmla="*/ 69666 h 6210739"/>
              <a:gd name="connsiteX19" fmla="*/ 7832972 w 12376494"/>
              <a:gd name="connsiteY19" fmla="*/ 23097 h 6210739"/>
              <a:gd name="connsiteX20" fmla="*/ 2315832 w 12376494"/>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3531834 w 12338861"/>
              <a:gd name="connsiteY8" fmla="*/ 5871365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210739"/>
              <a:gd name="connsiteX1" fmla="*/ 832616 w 12338861"/>
              <a:gd name="connsiteY1" fmla="*/ 10760 h 6210739"/>
              <a:gd name="connsiteX2" fmla="*/ 52967 w 12338861"/>
              <a:gd name="connsiteY2" fmla="*/ 15958 h 6210739"/>
              <a:gd name="connsiteX3" fmla="*/ 52966 w 12338861"/>
              <a:gd name="connsiteY3" fmla="*/ 792072 h 6210739"/>
              <a:gd name="connsiteX4" fmla="*/ 33810 w 12338861"/>
              <a:gd name="connsiteY4" fmla="*/ 1316890 h 6210739"/>
              <a:gd name="connsiteX5" fmla="*/ 23193 w 12338861"/>
              <a:gd name="connsiteY5" fmla="*/ 4542095 h 6210739"/>
              <a:gd name="connsiteX6" fmla="*/ 106446 w 12338861"/>
              <a:gd name="connsiteY6" fmla="*/ 5888744 h 6210739"/>
              <a:gd name="connsiteX7" fmla="*/ 1253649 w 12338861"/>
              <a:gd name="connsiteY7" fmla="*/ 5860679 h 6210739"/>
              <a:gd name="connsiteX8" fmla="*/ 2867119 w 12338861"/>
              <a:gd name="connsiteY8" fmla="*/ 5855158 h 6210739"/>
              <a:gd name="connsiteX9" fmla="*/ 4015592 w 12338861"/>
              <a:gd name="connsiteY9" fmla="*/ 6210739 h 6210739"/>
              <a:gd name="connsiteX10" fmla="*/ 4374799 w 12338861"/>
              <a:gd name="connsiteY10" fmla="*/ 5855596 h 6210739"/>
              <a:gd name="connsiteX11" fmla="*/ 9293847 w 12338861"/>
              <a:gd name="connsiteY11" fmla="*/ 5858811 h 6210739"/>
              <a:gd name="connsiteX12" fmla="*/ 10202749 w 12338861"/>
              <a:gd name="connsiteY12" fmla="*/ 5861686 h 6210739"/>
              <a:gd name="connsiteX13" fmla="*/ 11122688 w 12338861"/>
              <a:gd name="connsiteY13" fmla="*/ 5869553 h 6210739"/>
              <a:gd name="connsiteX14" fmla="*/ 12280771 w 12338861"/>
              <a:gd name="connsiteY14" fmla="*/ 5868507 h 6210739"/>
              <a:gd name="connsiteX15" fmla="*/ 12306415 w 12338861"/>
              <a:gd name="connsiteY15" fmla="*/ 2579572 h 6210739"/>
              <a:gd name="connsiteX16" fmla="*/ 12297066 w 12338861"/>
              <a:gd name="connsiteY16" fmla="*/ 123500 h 6210739"/>
              <a:gd name="connsiteX17" fmla="*/ 11841237 w 12338861"/>
              <a:gd name="connsiteY17" fmla="*/ 76222 h 6210739"/>
              <a:gd name="connsiteX18" fmla="*/ 10312279 w 12338861"/>
              <a:gd name="connsiteY18" fmla="*/ 69666 h 6210739"/>
              <a:gd name="connsiteX19" fmla="*/ 7795339 w 12338861"/>
              <a:gd name="connsiteY19" fmla="*/ 23097 h 6210739"/>
              <a:gd name="connsiteX20" fmla="*/ 2278199 w 12338861"/>
              <a:gd name="connsiteY20" fmla="*/ 0 h 6210739"/>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4374799 w 12338861"/>
              <a:gd name="connsiteY10" fmla="*/ 5855596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9293847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0202749 w 12338861"/>
              <a:gd name="connsiteY12" fmla="*/ 5861686 h 6178324"/>
              <a:gd name="connsiteX13" fmla="*/ 11122688 w 12338861"/>
              <a:gd name="connsiteY13" fmla="*/ 5869553 h 6178324"/>
              <a:gd name="connsiteX14" fmla="*/ 12280771 w 12338861"/>
              <a:gd name="connsiteY14" fmla="*/ 5868507 h 6178324"/>
              <a:gd name="connsiteX15" fmla="*/ 12306415 w 12338861"/>
              <a:gd name="connsiteY15" fmla="*/ 2579572 h 6178324"/>
              <a:gd name="connsiteX16" fmla="*/ 12297066 w 12338861"/>
              <a:gd name="connsiteY16" fmla="*/ 123500 h 6178324"/>
              <a:gd name="connsiteX17" fmla="*/ 11841237 w 12338861"/>
              <a:gd name="connsiteY17" fmla="*/ 76222 h 6178324"/>
              <a:gd name="connsiteX18" fmla="*/ 10312279 w 12338861"/>
              <a:gd name="connsiteY18" fmla="*/ 69666 h 6178324"/>
              <a:gd name="connsiteX19" fmla="*/ 7795339 w 12338861"/>
              <a:gd name="connsiteY19" fmla="*/ 23097 h 6178324"/>
              <a:gd name="connsiteX20" fmla="*/ 2278199 w 12338861"/>
              <a:gd name="connsiteY20" fmla="*/ 0 h 6178324"/>
              <a:gd name="connsiteX0" fmla="*/ 2278199 w 12338861"/>
              <a:gd name="connsiteY0" fmla="*/ 0 h 6178324"/>
              <a:gd name="connsiteX1" fmla="*/ 832616 w 12338861"/>
              <a:gd name="connsiteY1" fmla="*/ 10760 h 6178324"/>
              <a:gd name="connsiteX2" fmla="*/ 52967 w 12338861"/>
              <a:gd name="connsiteY2" fmla="*/ 15958 h 6178324"/>
              <a:gd name="connsiteX3" fmla="*/ 52966 w 12338861"/>
              <a:gd name="connsiteY3" fmla="*/ 792072 h 6178324"/>
              <a:gd name="connsiteX4" fmla="*/ 33810 w 12338861"/>
              <a:gd name="connsiteY4" fmla="*/ 1316890 h 6178324"/>
              <a:gd name="connsiteX5" fmla="*/ 23193 w 12338861"/>
              <a:gd name="connsiteY5" fmla="*/ 4542095 h 6178324"/>
              <a:gd name="connsiteX6" fmla="*/ 106446 w 12338861"/>
              <a:gd name="connsiteY6" fmla="*/ 5888744 h 6178324"/>
              <a:gd name="connsiteX7" fmla="*/ 1253649 w 12338861"/>
              <a:gd name="connsiteY7" fmla="*/ 5860679 h 6178324"/>
              <a:gd name="connsiteX8" fmla="*/ 2867119 w 12338861"/>
              <a:gd name="connsiteY8" fmla="*/ 5855158 h 6178324"/>
              <a:gd name="connsiteX9" fmla="*/ 3350877 w 12338861"/>
              <a:gd name="connsiteY9" fmla="*/ 6178324 h 6178324"/>
              <a:gd name="connsiteX10" fmla="*/ 3594480 w 12338861"/>
              <a:gd name="connsiteY10" fmla="*/ 5823181 h 6178324"/>
              <a:gd name="connsiteX11" fmla="*/ 7964411 w 12338861"/>
              <a:gd name="connsiteY11" fmla="*/ 5858811 h 6178324"/>
              <a:gd name="connsiteX12" fmla="*/ 11122688 w 12338861"/>
              <a:gd name="connsiteY12" fmla="*/ 5869553 h 6178324"/>
              <a:gd name="connsiteX13" fmla="*/ 12280771 w 12338861"/>
              <a:gd name="connsiteY13" fmla="*/ 5868507 h 6178324"/>
              <a:gd name="connsiteX14" fmla="*/ 12306415 w 12338861"/>
              <a:gd name="connsiteY14" fmla="*/ 2579572 h 6178324"/>
              <a:gd name="connsiteX15" fmla="*/ 12297066 w 12338861"/>
              <a:gd name="connsiteY15" fmla="*/ 123500 h 6178324"/>
              <a:gd name="connsiteX16" fmla="*/ 11841237 w 12338861"/>
              <a:gd name="connsiteY16" fmla="*/ 76222 h 6178324"/>
              <a:gd name="connsiteX17" fmla="*/ 10312279 w 12338861"/>
              <a:gd name="connsiteY17" fmla="*/ 69666 h 6178324"/>
              <a:gd name="connsiteX18" fmla="*/ 7795339 w 12338861"/>
              <a:gd name="connsiteY18" fmla="*/ 23097 h 6178324"/>
              <a:gd name="connsiteX19" fmla="*/ 2278199 w 12338861"/>
              <a:gd name="connsiteY19" fmla="*/ 0 h 6178324"/>
              <a:gd name="connsiteX0" fmla="*/ 2278199 w 12338861"/>
              <a:gd name="connsiteY0" fmla="*/ 0 h 6220585"/>
              <a:gd name="connsiteX1" fmla="*/ 832616 w 12338861"/>
              <a:gd name="connsiteY1" fmla="*/ 10760 h 6220585"/>
              <a:gd name="connsiteX2" fmla="*/ 52967 w 12338861"/>
              <a:gd name="connsiteY2" fmla="*/ 15958 h 6220585"/>
              <a:gd name="connsiteX3" fmla="*/ 52966 w 12338861"/>
              <a:gd name="connsiteY3" fmla="*/ 792072 h 6220585"/>
              <a:gd name="connsiteX4" fmla="*/ 33810 w 12338861"/>
              <a:gd name="connsiteY4" fmla="*/ 1316890 h 6220585"/>
              <a:gd name="connsiteX5" fmla="*/ 23193 w 12338861"/>
              <a:gd name="connsiteY5" fmla="*/ 4542095 h 6220585"/>
              <a:gd name="connsiteX6" fmla="*/ 106446 w 12338861"/>
              <a:gd name="connsiteY6" fmla="*/ 5888744 h 6220585"/>
              <a:gd name="connsiteX7" fmla="*/ 1253649 w 12338861"/>
              <a:gd name="connsiteY7" fmla="*/ 5860679 h 6220585"/>
              <a:gd name="connsiteX8" fmla="*/ 2867119 w 12338861"/>
              <a:gd name="connsiteY8" fmla="*/ 5855158 h 6220585"/>
              <a:gd name="connsiteX9" fmla="*/ 3350884 w 12338861"/>
              <a:gd name="connsiteY9" fmla="*/ 6220586 h 6220585"/>
              <a:gd name="connsiteX10" fmla="*/ 3594480 w 12338861"/>
              <a:gd name="connsiteY10" fmla="*/ 5823181 h 6220585"/>
              <a:gd name="connsiteX11" fmla="*/ 7964411 w 12338861"/>
              <a:gd name="connsiteY11" fmla="*/ 5858811 h 6220585"/>
              <a:gd name="connsiteX12" fmla="*/ 11122688 w 12338861"/>
              <a:gd name="connsiteY12" fmla="*/ 5869553 h 6220585"/>
              <a:gd name="connsiteX13" fmla="*/ 12280771 w 12338861"/>
              <a:gd name="connsiteY13" fmla="*/ 5868507 h 6220585"/>
              <a:gd name="connsiteX14" fmla="*/ 12306415 w 12338861"/>
              <a:gd name="connsiteY14" fmla="*/ 2579572 h 6220585"/>
              <a:gd name="connsiteX15" fmla="*/ 12297066 w 12338861"/>
              <a:gd name="connsiteY15" fmla="*/ 123500 h 6220585"/>
              <a:gd name="connsiteX16" fmla="*/ 11841237 w 12338861"/>
              <a:gd name="connsiteY16" fmla="*/ 76222 h 6220585"/>
              <a:gd name="connsiteX17" fmla="*/ 10312279 w 12338861"/>
              <a:gd name="connsiteY17" fmla="*/ 69666 h 6220585"/>
              <a:gd name="connsiteX18" fmla="*/ 7795339 w 12338861"/>
              <a:gd name="connsiteY18" fmla="*/ 23097 h 6220585"/>
              <a:gd name="connsiteX19" fmla="*/ 2278199 w 12338861"/>
              <a:gd name="connsiteY19" fmla="*/ 0 h 6220585"/>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278199 w 12338861"/>
              <a:gd name="connsiteY0" fmla="*/ 0 h 6220586"/>
              <a:gd name="connsiteX1" fmla="*/ 832616 w 12338861"/>
              <a:gd name="connsiteY1" fmla="*/ 10760 h 6220586"/>
              <a:gd name="connsiteX2" fmla="*/ 52967 w 12338861"/>
              <a:gd name="connsiteY2" fmla="*/ 15958 h 6220586"/>
              <a:gd name="connsiteX3" fmla="*/ 52966 w 12338861"/>
              <a:gd name="connsiteY3" fmla="*/ 792072 h 6220586"/>
              <a:gd name="connsiteX4" fmla="*/ 33810 w 12338861"/>
              <a:gd name="connsiteY4" fmla="*/ 1316890 h 6220586"/>
              <a:gd name="connsiteX5" fmla="*/ 23193 w 12338861"/>
              <a:gd name="connsiteY5" fmla="*/ 4542095 h 6220586"/>
              <a:gd name="connsiteX6" fmla="*/ 106446 w 12338861"/>
              <a:gd name="connsiteY6" fmla="*/ 5888744 h 6220586"/>
              <a:gd name="connsiteX7" fmla="*/ 1253649 w 12338861"/>
              <a:gd name="connsiteY7" fmla="*/ 5860679 h 6220586"/>
              <a:gd name="connsiteX8" fmla="*/ 2867119 w 12338861"/>
              <a:gd name="connsiteY8" fmla="*/ 5855158 h 6220586"/>
              <a:gd name="connsiteX9" fmla="*/ 3350884 w 12338861"/>
              <a:gd name="connsiteY9" fmla="*/ 6220586 h 6220586"/>
              <a:gd name="connsiteX10" fmla="*/ 3594480 w 12338861"/>
              <a:gd name="connsiteY10" fmla="*/ 5823181 h 6220586"/>
              <a:gd name="connsiteX11" fmla="*/ 7964411 w 12338861"/>
              <a:gd name="connsiteY11" fmla="*/ 5858811 h 6220586"/>
              <a:gd name="connsiteX12" fmla="*/ 11122688 w 12338861"/>
              <a:gd name="connsiteY12" fmla="*/ 5869553 h 6220586"/>
              <a:gd name="connsiteX13" fmla="*/ 12280771 w 12338861"/>
              <a:gd name="connsiteY13" fmla="*/ 5868507 h 6220586"/>
              <a:gd name="connsiteX14" fmla="*/ 12306415 w 12338861"/>
              <a:gd name="connsiteY14" fmla="*/ 2579572 h 6220586"/>
              <a:gd name="connsiteX15" fmla="*/ 12297066 w 12338861"/>
              <a:gd name="connsiteY15" fmla="*/ 123500 h 6220586"/>
              <a:gd name="connsiteX16" fmla="*/ 11841237 w 12338861"/>
              <a:gd name="connsiteY16" fmla="*/ 76222 h 6220586"/>
              <a:gd name="connsiteX17" fmla="*/ 10312279 w 12338861"/>
              <a:gd name="connsiteY17" fmla="*/ 69666 h 6220586"/>
              <a:gd name="connsiteX18" fmla="*/ 7795339 w 12338861"/>
              <a:gd name="connsiteY18" fmla="*/ 23097 h 6220586"/>
              <a:gd name="connsiteX19" fmla="*/ 2278199 w 12338861"/>
              <a:gd name="connsiteY19" fmla="*/ 0 h 6220586"/>
              <a:gd name="connsiteX0" fmla="*/ 2306734 w 12367396"/>
              <a:gd name="connsiteY0" fmla="*/ 0 h 6220586"/>
              <a:gd name="connsiteX1" fmla="*/ 861151 w 12367396"/>
              <a:gd name="connsiteY1" fmla="*/ 10760 h 6220586"/>
              <a:gd name="connsiteX2" fmla="*/ 81502 w 12367396"/>
              <a:gd name="connsiteY2" fmla="*/ 15958 h 6220586"/>
              <a:gd name="connsiteX3" fmla="*/ 81501 w 12367396"/>
              <a:gd name="connsiteY3" fmla="*/ 792072 h 6220586"/>
              <a:gd name="connsiteX4" fmla="*/ 62345 w 12367396"/>
              <a:gd name="connsiteY4" fmla="*/ 1316890 h 6220586"/>
              <a:gd name="connsiteX5" fmla="*/ 51728 w 12367396"/>
              <a:gd name="connsiteY5" fmla="*/ 4542095 h 6220586"/>
              <a:gd name="connsiteX6" fmla="*/ 93112 w 12367396"/>
              <a:gd name="connsiteY6" fmla="*/ 5865265 h 6220586"/>
              <a:gd name="connsiteX7" fmla="*/ 1282184 w 12367396"/>
              <a:gd name="connsiteY7" fmla="*/ 5860679 h 6220586"/>
              <a:gd name="connsiteX8" fmla="*/ 2895654 w 12367396"/>
              <a:gd name="connsiteY8" fmla="*/ 5855158 h 6220586"/>
              <a:gd name="connsiteX9" fmla="*/ 3379419 w 12367396"/>
              <a:gd name="connsiteY9" fmla="*/ 6220586 h 6220586"/>
              <a:gd name="connsiteX10" fmla="*/ 3623015 w 12367396"/>
              <a:gd name="connsiteY10" fmla="*/ 5823181 h 6220586"/>
              <a:gd name="connsiteX11" fmla="*/ 7992946 w 12367396"/>
              <a:gd name="connsiteY11" fmla="*/ 5858811 h 6220586"/>
              <a:gd name="connsiteX12" fmla="*/ 11151223 w 12367396"/>
              <a:gd name="connsiteY12" fmla="*/ 5869553 h 6220586"/>
              <a:gd name="connsiteX13" fmla="*/ 12309306 w 12367396"/>
              <a:gd name="connsiteY13" fmla="*/ 5868507 h 6220586"/>
              <a:gd name="connsiteX14" fmla="*/ 12334950 w 12367396"/>
              <a:gd name="connsiteY14" fmla="*/ 2579572 h 6220586"/>
              <a:gd name="connsiteX15" fmla="*/ 12325601 w 12367396"/>
              <a:gd name="connsiteY15" fmla="*/ 123500 h 6220586"/>
              <a:gd name="connsiteX16" fmla="*/ 11869772 w 12367396"/>
              <a:gd name="connsiteY16" fmla="*/ 76222 h 6220586"/>
              <a:gd name="connsiteX17" fmla="*/ 10340814 w 12367396"/>
              <a:gd name="connsiteY17" fmla="*/ 69666 h 6220586"/>
              <a:gd name="connsiteX18" fmla="*/ 7823874 w 12367396"/>
              <a:gd name="connsiteY18" fmla="*/ 23097 h 6220586"/>
              <a:gd name="connsiteX19" fmla="*/ 2306734 w 12367396"/>
              <a:gd name="connsiteY19" fmla="*/ 0 h 6220586"/>
              <a:gd name="connsiteX0" fmla="*/ 2335523 w 12396185"/>
              <a:gd name="connsiteY0" fmla="*/ 0 h 6220586"/>
              <a:gd name="connsiteX1" fmla="*/ 889940 w 12396185"/>
              <a:gd name="connsiteY1" fmla="*/ 10760 h 6220586"/>
              <a:gd name="connsiteX2" fmla="*/ 110291 w 12396185"/>
              <a:gd name="connsiteY2" fmla="*/ 15958 h 6220586"/>
              <a:gd name="connsiteX3" fmla="*/ 110290 w 12396185"/>
              <a:gd name="connsiteY3" fmla="*/ 792072 h 6220586"/>
              <a:gd name="connsiteX4" fmla="*/ 91134 w 12396185"/>
              <a:gd name="connsiteY4" fmla="*/ 1316890 h 6220586"/>
              <a:gd name="connsiteX5" fmla="*/ 80517 w 12396185"/>
              <a:gd name="connsiteY5" fmla="*/ 4542095 h 6220586"/>
              <a:gd name="connsiteX6" fmla="*/ 121901 w 12396185"/>
              <a:gd name="connsiteY6" fmla="*/ 5865265 h 6220586"/>
              <a:gd name="connsiteX7" fmla="*/ 1310973 w 12396185"/>
              <a:gd name="connsiteY7" fmla="*/ 5860679 h 6220586"/>
              <a:gd name="connsiteX8" fmla="*/ 2924443 w 12396185"/>
              <a:gd name="connsiteY8" fmla="*/ 5855158 h 6220586"/>
              <a:gd name="connsiteX9" fmla="*/ 3408208 w 12396185"/>
              <a:gd name="connsiteY9" fmla="*/ 6220586 h 6220586"/>
              <a:gd name="connsiteX10" fmla="*/ 3651804 w 12396185"/>
              <a:gd name="connsiteY10" fmla="*/ 5823181 h 6220586"/>
              <a:gd name="connsiteX11" fmla="*/ 8021735 w 12396185"/>
              <a:gd name="connsiteY11" fmla="*/ 5858811 h 6220586"/>
              <a:gd name="connsiteX12" fmla="*/ 11180012 w 12396185"/>
              <a:gd name="connsiteY12" fmla="*/ 5869553 h 6220586"/>
              <a:gd name="connsiteX13" fmla="*/ 12338095 w 12396185"/>
              <a:gd name="connsiteY13" fmla="*/ 5868507 h 6220586"/>
              <a:gd name="connsiteX14" fmla="*/ 12363739 w 12396185"/>
              <a:gd name="connsiteY14" fmla="*/ 2579572 h 6220586"/>
              <a:gd name="connsiteX15" fmla="*/ 12354390 w 12396185"/>
              <a:gd name="connsiteY15" fmla="*/ 123500 h 6220586"/>
              <a:gd name="connsiteX16" fmla="*/ 11898561 w 12396185"/>
              <a:gd name="connsiteY16" fmla="*/ 76222 h 6220586"/>
              <a:gd name="connsiteX17" fmla="*/ 10369603 w 12396185"/>
              <a:gd name="connsiteY17" fmla="*/ 69666 h 6220586"/>
              <a:gd name="connsiteX18" fmla="*/ 7852663 w 12396185"/>
              <a:gd name="connsiteY18" fmla="*/ 23097 h 6220586"/>
              <a:gd name="connsiteX19" fmla="*/ 2335523 w 12396185"/>
              <a:gd name="connsiteY19" fmla="*/ 0 h 6220586"/>
              <a:gd name="connsiteX0" fmla="*/ 2261687 w 12322349"/>
              <a:gd name="connsiteY0" fmla="*/ 0 h 6220586"/>
              <a:gd name="connsiteX1" fmla="*/ 816104 w 12322349"/>
              <a:gd name="connsiteY1" fmla="*/ 10760 h 6220586"/>
              <a:gd name="connsiteX2" fmla="*/ 36455 w 12322349"/>
              <a:gd name="connsiteY2" fmla="*/ 15958 h 6220586"/>
              <a:gd name="connsiteX3" fmla="*/ 36454 w 12322349"/>
              <a:gd name="connsiteY3" fmla="*/ 792072 h 6220586"/>
              <a:gd name="connsiteX4" fmla="*/ 17298 w 12322349"/>
              <a:gd name="connsiteY4" fmla="*/ 1316890 h 6220586"/>
              <a:gd name="connsiteX5" fmla="*/ 6681 w 12322349"/>
              <a:gd name="connsiteY5" fmla="*/ 4542095 h 6220586"/>
              <a:gd name="connsiteX6" fmla="*/ 48065 w 12322349"/>
              <a:gd name="connsiteY6" fmla="*/ 5865265 h 6220586"/>
              <a:gd name="connsiteX7" fmla="*/ 1237137 w 12322349"/>
              <a:gd name="connsiteY7" fmla="*/ 5860679 h 6220586"/>
              <a:gd name="connsiteX8" fmla="*/ 2850607 w 12322349"/>
              <a:gd name="connsiteY8" fmla="*/ 5855158 h 6220586"/>
              <a:gd name="connsiteX9" fmla="*/ 3334372 w 12322349"/>
              <a:gd name="connsiteY9" fmla="*/ 6220586 h 6220586"/>
              <a:gd name="connsiteX10" fmla="*/ 3577968 w 12322349"/>
              <a:gd name="connsiteY10" fmla="*/ 5823181 h 6220586"/>
              <a:gd name="connsiteX11" fmla="*/ 7947899 w 12322349"/>
              <a:gd name="connsiteY11" fmla="*/ 5858811 h 6220586"/>
              <a:gd name="connsiteX12" fmla="*/ 11106176 w 12322349"/>
              <a:gd name="connsiteY12" fmla="*/ 5869553 h 6220586"/>
              <a:gd name="connsiteX13" fmla="*/ 12264259 w 12322349"/>
              <a:gd name="connsiteY13" fmla="*/ 5868507 h 6220586"/>
              <a:gd name="connsiteX14" fmla="*/ 12289903 w 12322349"/>
              <a:gd name="connsiteY14" fmla="*/ 2579572 h 6220586"/>
              <a:gd name="connsiteX15" fmla="*/ 12280554 w 12322349"/>
              <a:gd name="connsiteY15" fmla="*/ 123500 h 6220586"/>
              <a:gd name="connsiteX16" fmla="*/ 11824725 w 12322349"/>
              <a:gd name="connsiteY16" fmla="*/ 76222 h 6220586"/>
              <a:gd name="connsiteX17" fmla="*/ 10295767 w 12322349"/>
              <a:gd name="connsiteY17" fmla="*/ 69666 h 6220586"/>
              <a:gd name="connsiteX18" fmla="*/ 7778827 w 12322349"/>
              <a:gd name="connsiteY18" fmla="*/ 23097 h 6220586"/>
              <a:gd name="connsiteX19" fmla="*/ 2261687 w 12322349"/>
              <a:gd name="connsiteY19" fmla="*/ 0 h 6220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22349" h="6220586">
                <a:moveTo>
                  <a:pt x="2261687" y="0"/>
                </a:moveTo>
                <a:lnTo>
                  <a:pt x="816104" y="10760"/>
                </a:lnTo>
                <a:lnTo>
                  <a:pt x="36455" y="15958"/>
                </a:lnTo>
                <a:cubicBezTo>
                  <a:pt x="36455" y="288746"/>
                  <a:pt x="36454" y="519284"/>
                  <a:pt x="36454" y="792072"/>
                </a:cubicBezTo>
                <a:cubicBezTo>
                  <a:pt x="37986" y="902748"/>
                  <a:pt x="15766" y="1206214"/>
                  <a:pt x="17298" y="1316890"/>
                </a:cubicBezTo>
                <a:cubicBezTo>
                  <a:pt x="32127" y="1752674"/>
                  <a:pt x="-17299" y="3705146"/>
                  <a:pt x="6681" y="4542095"/>
                </a:cubicBezTo>
                <a:cubicBezTo>
                  <a:pt x="46572" y="5225386"/>
                  <a:pt x="-29251" y="5700107"/>
                  <a:pt x="48065" y="5865265"/>
                </a:cubicBezTo>
                <a:cubicBezTo>
                  <a:pt x="69776" y="5911642"/>
                  <a:pt x="423318" y="5861060"/>
                  <a:pt x="1237137" y="5860679"/>
                </a:cubicBezTo>
                <a:lnTo>
                  <a:pt x="2850607" y="5855158"/>
                </a:lnTo>
                <a:cubicBezTo>
                  <a:pt x="3045452" y="5967588"/>
                  <a:pt x="3144017" y="6088833"/>
                  <a:pt x="3334372" y="6220586"/>
                </a:cubicBezTo>
                <a:cubicBezTo>
                  <a:pt x="3410921" y="6144477"/>
                  <a:pt x="3476952" y="5963812"/>
                  <a:pt x="3577968" y="5823181"/>
                </a:cubicBezTo>
                <a:cubicBezTo>
                  <a:pt x="3664957" y="5820441"/>
                  <a:pt x="7586687" y="5865726"/>
                  <a:pt x="7947899" y="5858811"/>
                </a:cubicBezTo>
                <a:lnTo>
                  <a:pt x="11106176" y="5869553"/>
                </a:lnTo>
                <a:cubicBezTo>
                  <a:pt x="11463839" y="5859889"/>
                  <a:pt x="12237328" y="5912260"/>
                  <a:pt x="12264259" y="5868507"/>
                </a:cubicBezTo>
                <a:cubicBezTo>
                  <a:pt x="12302702" y="5662987"/>
                  <a:pt x="12276559" y="4364873"/>
                  <a:pt x="12289903" y="2579572"/>
                </a:cubicBezTo>
                <a:cubicBezTo>
                  <a:pt x="12338264" y="1498304"/>
                  <a:pt x="12330434" y="544926"/>
                  <a:pt x="12280554" y="123500"/>
                </a:cubicBezTo>
                <a:cubicBezTo>
                  <a:pt x="12274273" y="70433"/>
                  <a:pt x="12155523" y="85194"/>
                  <a:pt x="11824725" y="76222"/>
                </a:cubicBezTo>
                <a:cubicBezTo>
                  <a:pt x="11493927" y="67250"/>
                  <a:pt x="10495819" y="85585"/>
                  <a:pt x="10295767" y="69666"/>
                </a:cubicBezTo>
                <a:lnTo>
                  <a:pt x="7778827" y="23097"/>
                </a:lnTo>
                <a:lnTo>
                  <a:pt x="2261687" y="0"/>
                </a:lnTo>
                <a:close/>
              </a:path>
            </a:pathLst>
          </a:custGeom>
          <a:noFill/>
          <a:ln w="19050" cap="flat">
            <a:solidFill>
              <a:schemeClr val="tx1"/>
            </a:solidFill>
            <a:prstDash val="solid"/>
            <a:miter/>
          </a:ln>
        </p:spPr>
        <p:txBody>
          <a:bodyPr wrap="square" rtlCol="0" anchor="ctr">
            <a:noAutofit/>
          </a:bodyPr>
          <a:lstStyle/>
          <a:p>
            <a:endParaRPr lang="en-US"/>
          </a:p>
        </p:txBody>
      </p:sp>
      <p:pic>
        <p:nvPicPr>
          <p:cNvPr id="5" name="Content Placeholder 4" descr="A graph of different colored lines&#10;&#10;Description automatically generated">
            <a:extLst>
              <a:ext uri="{FF2B5EF4-FFF2-40B4-BE49-F238E27FC236}">
                <a16:creationId xmlns:a16="http://schemas.microsoft.com/office/drawing/2014/main" id="{B62E0A17-84E4-BE80-9999-551342B1E70C}"/>
              </a:ext>
            </a:extLst>
          </p:cNvPr>
          <p:cNvPicPr>
            <a:picLocks noChangeAspect="1"/>
          </p:cNvPicPr>
          <p:nvPr/>
        </p:nvPicPr>
        <p:blipFill rotWithShape="1">
          <a:blip r:embed="rId2"/>
          <a:srcRect l="768" t="-887" r="263" b="-650"/>
          <a:stretch/>
        </p:blipFill>
        <p:spPr>
          <a:xfrm>
            <a:off x="924790" y="1152514"/>
            <a:ext cx="5440680" cy="2902514"/>
          </a:xfrm>
          <a:prstGeom prst="rect">
            <a:avLst/>
          </a:prstGeom>
        </p:spPr>
      </p:pic>
      <p:sp>
        <p:nvSpPr>
          <p:cNvPr id="9" name="Content Placeholder 8">
            <a:extLst>
              <a:ext uri="{FF2B5EF4-FFF2-40B4-BE49-F238E27FC236}">
                <a16:creationId xmlns:a16="http://schemas.microsoft.com/office/drawing/2014/main" id="{1C6870F0-161E-34DF-65BE-B879DD0C5D3C}"/>
              </a:ext>
            </a:extLst>
          </p:cNvPr>
          <p:cNvSpPr>
            <a:spLocks noGrp="1"/>
          </p:cNvSpPr>
          <p:nvPr>
            <p:ph idx="1"/>
          </p:nvPr>
        </p:nvSpPr>
        <p:spPr>
          <a:xfrm>
            <a:off x="7268817" y="698785"/>
            <a:ext cx="4147932" cy="5657124"/>
          </a:xfrm>
        </p:spPr>
        <p:txBody>
          <a:bodyPr anchor="t">
            <a:normAutofit/>
          </a:bodyPr>
          <a:lstStyle/>
          <a:p>
            <a:pPr algn="just" rtl="0">
              <a:spcBef>
                <a:spcPts val="0"/>
              </a:spcBef>
              <a:spcAft>
                <a:spcPts val="0"/>
              </a:spcAft>
            </a:pPr>
            <a:r>
              <a:rPr lang="en-US" sz="4000" u="sng" strike="noStrike" dirty="0">
                <a:effectLst/>
                <a:latin typeface="The Hand Black" panose="03070502030502020204" pitchFamily="66" charset="0"/>
              </a:rPr>
              <a:t>Number </a:t>
            </a:r>
            <a:r>
              <a:rPr lang="en-US" sz="4000" u="sng" dirty="0">
                <a:latin typeface="The Hand Black" panose="03070502030502020204" pitchFamily="66" charset="0"/>
              </a:rPr>
              <a:t>of Trips:</a:t>
            </a:r>
            <a:endParaRPr lang="en-US" sz="4000" u="none" strike="noStrike" dirty="0">
              <a:effectLst/>
              <a:latin typeface="The Hand Black" panose="03070502030502020204" pitchFamily="66" charset="0"/>
            </a:endParaRPr>
          </a:p>
          <a:p>
            <a:pPr algn="just" rtl="0">
              <a:spcBef>
                <a:spcPts val="0"/>
              </a:spcBef>
              <a:spcAft>
                <a:spcPts val="0"/>
              </a:spcAft>
            </a:pPr>
            <a:r>
              <a:rPr lang="en-US" sz="4000" u="none" strike="noStrike" dirty="0">
                <a:effectLst/>
                <a:latin typeface="The Hand Black" panose="03070502030502020204" pitchFamily="66" charset="0"/>
              </a:rPr>
              <a:t>An obvious decline since 2020, and then rise gradually</a:t>
            </a:r>
            <a:endParaRPr lang="en-US" sz="4000" dirty="0">
              <a:effectLst/>
              <a:latin typeface="The Hand Black" panose="03070502030502020204" pitchFamily="66" charset="0"/>
            </a:endParaRPr>
          </a:p>
          <a:p>
            <a:pPr algn="just" rtl="0">
              <a:spcBef>
                <a:spcPts val="0"/>
              </a:spcBef>
              <a:spcAft>
                <a:spcPts val="0"/>
              </a:spcAft>
            </a:pPr>
            <a:endParaRPr lang="en-US" sz="4000" dirty="0">
              <a:effectLst/>
              <a:latin typeface="The Hand Black" panose="03070502030502020204" pitchFamily="66" charset="0"/>
            </a:endParaRPr>
          </a:p>
          <a:p>
            <a:pPr algn="just" rtl="0">
              <a:spcBef>
                <a:spcPts val="0"/>
              </a:spcBef>
              <a:spcAft>
                <a:spcPts val="0"/>
              </a:spcAft>
            </a:pPr>
            <a:br>
              <a:rPr lang="en-US" sz="4000" dirty="0">
                <a:effectLst/>
                <a:latin typeface="The Hand Black" panose="03070502030502020204" pitchFamily="66" charset="0"/>
              </a:rPr>
            </a:br>
            <a:r>
              <a:rPr lang="en-US" sz="4000" u="sng" strike="noStrike" dirty="0">
                <a:effectLst/>
                <a:latin typeface="The Hand Black" panose="03070502030502020204" pitchFamily="66" charset="0"/>
              </a:rPr>
              <a:t>Population staying or not at home:</a:t>
            </a:r>
            <a:endParaRPr lang="en-US" sz="4000" u="sng" dirty="0">
              <a:latin typeface="The Hand Black" panose="03070502030502020204" pitchFamily="66" charset="0"/>
            </a:endParaRPr>
          </a:p>
          <a:p>
            <a:pPr algn="just" rtl="0">
              <a:spcBef>
                <a:spcPts val="0"/>
              </a:spcBef>
              <a:spcAft>
                <a:spcPts val="0"/>
              </a:spcAft>
            </a:pPr>
            <a:r>
              <a:rPr lang="en-US" sz="4000" u="none" strike="noStrike" dirty="0">
                <a:effectLst/>
                <a:latin typeface="The Hand Black" panose="03070502030502020204" pitchFamily="66" charset="0"/>
              </a:rPr>
              <a:t>A significant fluctuation during 2020, and then kept steady</a:t>
            </a:r>
            <a:endParaRPr lang="en-US" sz="4000" dirty="0">
              <a:effectLst/>
              <a:latin typeface="The Hand Black" panose="03070502030502020204" pitchFamily="66" charset="0"/>
            </a:endParaRPr>
          </a:p>
        </p:txBody>
      </p:sp>
    </p:spTree>
    <p:extLst>
      <p:ext uri="{BB962C8B-B14F-4D97-AF65-F5344CB8AC3E}">
        <p14:creationId xmlns:p14="http://schemas.microsoft.com/office/powerpoint/2010/main" val="1029880930"/>
      </p:ext>
    </p:extLst>
  </p:cSld>
  <p:clrMapOvr>
    <a:masterClrMapping/>
  </p:clrMapOvr>
</p:sld>
</file>

<file path=ppt/theme/theme1.xml><?xml version="1.0" encoding="utf-8"?>
<a:theme xmlns:a="http://schemas.openxmlformats.org/drawingml/2006/main" name="ChitchatVTI">
  <a:themeElements>
    <a:clrScheme name="AnalogousFromRegularSeed_2SEEDS">
      <a:dk1>
        <a:srgbClr val="000000"/>
      </a:dk1>
      <a:lt1>
        <a:srgbClr val="FFFFFF"/>
      </a:lt1>
      <a:dk2>
        <a:srgbClr val="23323E"/>
      </a:dk2>
      <a:lt2>
        <a:srgbClr val="E8E3E2"/>
      </a:lt2>
      <a:accent1>
        <a:srgbClr val="3B94B1"/>
      </a:accent1>
      <a:accent2>
        <a:srgbClr val="46B4A1"/>
      </a:accent2>
      <a:accent3>
        <a:srgbClr val="4D74C3"/>
      </a:accent3>
      <a:accent4>
        <a:srgbClr val="B13B58"/>
      </a:accent4>
      <a:accent5>
        <a:srgbClr val="C3604D"/>
      </a:accent5>
      <a:accent6>
        <a:srgbClr val="B1803B"/>
      </a:accent6>
      <a:hlink>
        <a:srgbClr val="BF5F3F"/>
      </a:hlink>
      <a:folHlink>
        <a:srgbClr val="7F7F7F"/>
      </a:folHlink>
    </a:clrScheme>
    <a:fontScheme name="The Hand">
      <a:majorFont>
        <a:latin typeface="The Serif Hand"/>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itchatVTI" id="{08BB1610-1071-4750-BA6F-EA15E875FFCD}" vid="{D7BDF053-2181-45AE-9365-FFAA906CB4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768</TotalTime>
  <Words>532</Words>
  <Application>Microsoft Macintosh PowerPoint</Application>
  <PresentationFormat>Widescreen</PresentationFormat>
  <Paragraphs>67</Paragraphs>
  <Slides>10</Slides>
  <Notes>5</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Calibri</vt:lpstr>
      <vt:lpstr>Cambria Math</vt:lpstr>
      <vt:lpstr>The Hand</vt:lpstr>
      <vt:lpstr>The Hand Black</vt:lpstr>
      <vt:lpstr>The Hand Extrablack</vt:lpstr>
      <vt:lpstr>The Serif Hand</vt:lpstr>
      <vt:lpstr>The Serif Hand Extrablack</vt:lpstr>
      <vt:lpstr>ChitchatVTI</vt:lpstr>
      <vt:lpstr>Sweet!!  Or too sweet?</vt:lpstr>
      <vt:lpstr>The problem we wish to address</vt:lpstr>
      <vt:lpstr>PowerPoint Presentation</vt:lpstr>
      <vt:lpstr>The problem we wish to address</vt:lpstr>
      <vt:lpstr>Review word analysis of an open bakery</vt:lpstr>
      <vt:lpstr>GOOD REVIEWS</vt:lpstr>
      <vt:lpstr>Review word analysis of a closed bakery</vt:lpstr>
      <vt:lpstr>GOOD REVIEWS</vt:lpstr>
      <vt:lpstr>Population (not) staying at home</vt:lpstr>
      <vt:lpstr>the number of bakery reviews in Santa Barbara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Sweet!!  Or too sweet?</dc:title>
  <dc:creator>Niharika Chunduru</dc:creator>
  <cp:lastModifiedBy>Niharika Chunduru</cp:lastModifiedBy>
  <cp:revision>12</cp:revision>
  <dcterms:created xsi:type="dcterms:W3CDTF">2023-11-15T01:49:34Z</dcterms:created>
  <dcterms:modified xsi:type="dcterms:W3CDTF">2023-11-16T03:45:33Z</dcterms:modified>
</cp:coreProperties>
</file>

<file path=docProps/thumbnail.jpeg>
</file>